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305F"/>
    <a:srgbClr val="249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56"/>
    <p:restoredTop sz="96405"/>
  </p:normalViewPr>
  <p:slideViewPr>
    <p:cSldViewPr snapToGrid="0" snapToObjects="1">
      <p:cViewPr varScale="1">
        <p:scale>
          <a:sx n="120" d="100"/>
          <a:sy n="120" d="100"/>
        </p:scale>
        <p:origin x="192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36241-AF2F-8E4B-982A-758A0D5DA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499AF6-D8E3-8544-A243-D520A81E6F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F4D46-84EA-0F4F-9554-8B260393E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0E674-9109-164F-BA99-0560231BD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50B9E-ADBC-4D48-B3F6-4C978D310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63031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3A389-F901-8040-9C5A-A499CEDC0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105F34-C0AE-0B4F-A0E5-F1AED29144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7185F9-128E-264A-ABC6-32076D580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A4E50-DE8D-3446-90A5-7D52E2D5E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BB227F-1E5A-724C-BB12-D0BFD33DC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69375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86548E-284E-1647-A114-61370F3D6F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337E81-2566-1749-9F53-E7D9617A4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F7CEF-D633-3443-BA33-14035CDC1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571BC-7C68-F342-BF0C-BAB93E1BD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FA1E4-484B-F247-8327-B1A481188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47374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39F83-FCA6-914E-B54C-DEEBD8DBD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EC898-3D89-7645-B8DF-1D9E856A9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C3C27-5E3B-324F-950E-15BFD3DBB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74963-C74E-8F42-AD30-54906E94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0EF9E-314E-004B-8F10-4A49CFF8F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9338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83F92-0E73-7347-8404-FF5380C34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D6D581-4550-0644-8D6C-5B78CC950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4AEE1-A9A4-824D-AB28-180E3EF6F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B3748-5679-8444-AE09-D34077E3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9F7EF-3F77-A648-81F6-784E3D8C7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9779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4F8F6-2794-7B46-9389-7F7C8F0C9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42482-A26E-9146-A5D9-9A4F4371A1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56B12C-D927-8C41-AF87-CE05F2D4A1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09F80F-A009-3640-BB37-C85E0E9DF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9248E8-4656-EC48-8679-35C7CF7BE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A13587-FD81-F04A-AF33-49AC6BBBA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48867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474E5-4BE3-6243-BC1E-DEFB24F49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30FA00-CC41-D44A-815B-CBB1FEBB2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B6E475-FEBF-EC4B-A3E3-E4340A9D0D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D3124-A17C-FF48-BD75-56D37FDA02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11D8D6-C699-1843-A696-B9F49A14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78EF97-1FFE-0A49-A6FC-9292DC6AF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79BC6F-E185-B24D-9BB8-7113F7D10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8CF10C-B09A-E345-A1B0-36C4A5F2E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40537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8BFCD-3995-2848-BA58-D6F32E23C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6B67D1-0E36-B043-822A-FDB98AC26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77658-AC5D-A345-85EE-5E034DD4C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4990B4-2271-3642-94E5-C86507006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22211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9EA299-78DE-9D4B-A96A-038BD06F3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7BF63B-AAA4-A54C-B278-173081D55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FEDC0D-1F54-2D4B-B159-E1B4218C8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26609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30E40-D483-E442-ABE4-658FF5A93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ABD07-C91D-344C-BEF9-F71C11D68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6E6D3-E530-BE45-A3E0-34AA7E4C4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95E20-E0CA-BE4A-984D-83CA1AF38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F3F16F-B756-C34A-B171-8E9C37085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C5410-699B-C645-9EBC-7E78CC534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5582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45E99-C171-2F48-968B-41FB63F4A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28E690-D4C1-474F-87FA-7045662C69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0D218B-02ED-C24E-A2BA-84E175AAE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C89E3D-F1E9-AE4B-B8EA-3FD8104B7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1A55A-2091-1A45-949B-4A336E510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A8BF17-2E56-634F-9D51-358233190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4059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1CD1C9-A9DF-2D46-ABC4-01B7C64ED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EBCC2-7519-BD48-8324-17A0BB09B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31C5D-DF4F-3B4F-BDD0-39B45CD58C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7D7D4-8ED8-2B45-9E14-F236178A294D}" type="datetimeFigureOut">
              <a:rPr lang="en-DE" smtClean="0"/>
              <a:t>17.02.22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46157-4A83-6747-A17C-570313F7F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EB6B3-774C-A34A-9152-969EAB1B6A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F4EB1-8287-E24A-9179-EECF8D2EAD8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6463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eräte, Gehäuse, PC, computer, tower, desktop, pc Kostenlos Symbol - Icon -Icons.com">
            <a:extLst>
              <a:ext uri="{FF2B5EF4-FFF2-40B4-BE49-F238E27FC236}">
                <a16:creationId xmlns:a16="http://schemas.microsoft.com/office/drawing/2014/main" id="{954BC115-450B-174F-AB4C-8872AD9B2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397" y="631355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4E31180-39F1-D14E-9A16-6D3B4FFAE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7022" y="987673"/>
            <a:ext cx="969333" cy="8293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01573C-7D7E-CA40-A87F-1DCFDB80D1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9484" y="1402365"/>
            <a:ext cx="993060" cy="11502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D94577-6884-E345-AD99-AD1F71493F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9492" y="5394517"/>
            <a:ext cx="1776379" cy="5891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540C12-0DE1-9444-9538-8EDA5A96F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1442" y="4115161"/>
            <a:ext cx="993060" cy="11502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332E4F-C1A1-AE46-ACDC-9EC8076CDE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385" y="4395867"/>
            <a:ext cx="2972070" cy="173917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0DE55DB-F826-4A44-87FE-5DA590374087}"/>
              </a:ext>
            </a:extLst>
          </p:cNvPr>
          <p:cNvCxnSpPr/>
          <p:nvPr/>
        </p:nvCxnSpPr>
        <p:spPr>
          <a:xfrm>
            <a:off x="3910519" y="2060102"/>
            <a:ext cx="2480553" cy="0"/>
          </a:xfrm>
          <a:prstGeom prst="straightConnector1">
            <a:avLst/>
          </a:prstGeom>
          <a:ln w="57150">
            <a:solidFill>
              <a:srgbClr val="2496E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Quick Start — Singularity container 3.0 documentation">
            <a:extLst>
              <a:ext uri="{FF2B5EF4-FFF2-40B4-BE49-F238E27FC236}">
                <a16:creationId xmlns:a16="http://schemas.microsoft.com/office/drawing/2014/main" id="{E8C91EEB-D12F-384C-B01D-0D8ED6D9E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890" y="3589506"/>
            <a:ext cx="1310389" cy="132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0C756B-9920-FA41-9446-400354A23FDA}"/>
              </a:ext>
            </a:extLst>
          </p:cNvPr>
          <p:cNvCxnSpPr/>
          <p:nvPr/>
        </p:nvCxnSpPr>
        <p:spPr>
          <a:xfrm>
            <a:off x="3910519" y="5136465"/>
            <a:ext cx="2480553" cy="0"/>
          </a:xfrm>
          <a:prstGeom prst="straightConnector1">
            <a:avLst/>
          </a:prstGeom>
          <a:ln w="57150">
            <a:solidFill>
              <a:srgbClr val="1D30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A97F8F9-170F-AE47-9D89-5357D369F9B1}"/>
              </a:ext>
            </a:extLst>
          </p:cNvPr>
          <p:cNvCxnSpPr>
            <a:cxnSpLocks/>
          </p:cNvCxnSpPr>
          <p:nvPr/>
        </p:nvCxnSpPr>
        <p:spPr>
          <a:xfrm>
            <a:off x="2893338" y="3327991"/>
            <a:ext cx="0" cy="923327"/>
          </a:xfrm>
          <a:prstGeom prst="straightConnector1">
            <a:avLst/>
          </a:prstGeom>
          <a:ln w="57150">
            <a:solidFill>
              <a:srgbClr val="2496E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0ACAE10-7A78-1B4D-B0F4-51089C10B235}"/>
              </a:ext>
            </a:extLst>
          </p:cNvPr>
          <p:cNvSpPr txBox="1"/>
          <p:nvPr/>
        </p:nvSpPr>
        <p:spPr>
          <a:xfrm>
            <a:off x="4509554" y="5248000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b="1" dirty="0">
                <a:solidFill>
                  <a:srgbClr val="1D305F"/>
                </a:solidFill>
              </a:rPr>
              <a:t>Singularity</a:t>
            </a:r>
          </a:p>
        </p:txBody>
      </p:sp>
    </p:spTree>
    <p:extLst>
      <p:ext uri="{BB962C8B-B14F-4D97-AF65-F5344CB8AC3E}">
        <p14:creationId xmlns:p14="http://schemas.microsoft.com/office/powerpoint/2010/main" val="1106916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Kesselheim, Stefan</dc:creator>
  <cp:lastModifiedBy>Kesselheim, Stefan</cp:lastModifiedBy>
  <cp:revision>1</cp:revision>
  <dcterms:created xsi:type="dcterms:W3CDTF">2022-02-17T22:29:35Z</dcterms:created>
  <dcterms:modified xsi:type="dcterms:W3CDTF">2022-02-17T22:40:05Z</dcterms:modified>
</cp:coreProperties>
</file>