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3.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4.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8" r:id="rId2"/>
    <p:sldMasterId id="2147483734" r:id="rId3"/>
    <p:sldMasterId id="2147483770" r:id="rId4"/>
    <p:sldMasterId id="2147483825" r:id="rId5"/>
  </p:sldMasterIdLst>
  <p:notesMasterIdLst>
    <p:notesMasterId r:id="rId22"/>
  </p:notesMasterIdLst>
  <p:sldIdLst>
    <p:sldId id="299" r:id="rId6"/>
    <p:sldId id="306" r:id="rId7"/>
    <p:sldId id="307" r:id="rId8"/>
    <p:sldId id="316" r:id="rId9"/>
    <p:sldId id="317" r:id="rId10"/>
    <p:sldId id="308" r:id="rId11"/>
    <p:sldId id="318" r:id="rId12"/>
    <p:sldId id="312" r:id="rId13"/>
    <p:sldId id="323" r:id="rId14"/>
    <p:sldId id="313" r:id="rId15"/>
    <p:sldId id="319" r:id="rId16"/>
    <p:sldId id="320" r:id="rId17"/>
    <p:sldId id="309" r:id="rId18"/>
    <p:sldId id="311" r:id="rId19"/>
    <p:sldId id="321" r:id="rId20"/>
    <p:sldId id="314" r:id="rId21"/>
  </p:sldIdLst>
  <p:sldSz cx="12192000" cy="6858000"/>
  <p:notesSz cx="6858000" cy="2352675"/>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7" autoAdjust="0"/>
    <p:restoredTop sz="94251" autoAdjust="0"/>
  </p:normalViewPr>
  <p:slideViewPr>
    <p:cSldViewPr snapToGrid="0">
      <p:cViewPr varScale="1">
        <p:scale>
          <a:sx n="87" d="100"/>
          <a:sy n="87" d="100"/>
        </p:scale>
        <p:origin x="60"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57" d="100"/>
          <a:sy n="57" d="100"/>
        </p:scale>
        <p:origin x="2059" y="3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rchanaRavindar\Downloads\sc19_graphs_tabl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n-US"/>
        </a:p>
      </c:txPr>
    </c:title>
    <c:autoTitleDeleted val="0"/>
    <c:plotArea>
      <c:layout/>
      <c:lineChart>
        <c:grouping val="standard"/>
        <c:varyColors val="0"/>
        <c:ser>
          <c:idx val="0"/>
          <c:order val="0"/>
          <c:tx>
            <c:strRef>
              <c:f>Sheet1!$F$7</c:f>
              <c:strCache>
                <c:ptCount val="1"/>
                <c:pt idx="0">
                  <c:v>Speedup </c:v>
                </c:pt>
              </c:strCache>
            </c:strRef>
          </c:tx>
          <c:spPr>
            <a:ln w="34925" cap="rnd">
              <a:solidFill>
                <a:schemeClr val="lt1"/>
              </a:solidFill>
              <a:round/>
            </a:ln>
            <a:effectLst>
              <a:outerShdw dist="25400" dir="2700000" algn="tl" rotWithShape="0">
                <a:schemeClr val="accent1"/>
              </a:outerShdw>
            </a:effectLst>
          </c:spPr>
          <c:marker>
            <c:symbol val="none"/>
          </c:marker>
          <c:cat>
            <c:strRef>
              <c:f>Sheet1!$E$8:$E$15</c:f>
              <c:strCache>
                <c:ptCount val="8"/>
                <c:pt idx="0">
                  <c:v>Threads=1</c:v>
                </c:pt>
                <c:pt idx="1">
                  <c:v>Threads=2</c:v>
                </c:pt>
                <c:pt idx="2">
                  <c:v>Threads=4</c:v>
                </c:pt>
                <c:pt idx="3">
                  <c:v>Threads=8</c:v>
                </c:pt>
                <c:pt idx="4">
                  <c:v>Threads=10</c:v>
                </c:pt>
                <c:pt idx="5">
                  <c:v>Threads=20</c:v>
                </c:pt>
                <c:pt idx="6">
                  <c:v>Threads=40</c:v>
                </c:pt>
                <c:pt idx="7">
                  <c:v>Threads=80</c:v>
                </c:pt>
              </c:strCache>
            </c:strRef>
          </c:cat>
          <c:val>
            <c:numRef>
              <c:f>Sheet1!$F$8:$F$15</c:f>
              <c:numCache>
                <c:formatCode>General</c:formatCode>
                <c:ptCount val="8"/>
                <c:pt idx="0">
                  <c:v>0.81</c:v>
                </c:pt>
                <c:pt idx="1">
                  <c:v>1.7</c:v>
                </c:pt>
                <c:pt idx="2">
                  <c:v>2.7</c:v>
                </c:pt>
                <c:pt idx="3">
                  <c:v>4.5</c:v>
                </c:pt>
                <c:pt idx="4">
                  <c:v>5.2</c:v>
                </c:pt>
                <c:pt idx="5">
                  <c:v>5.9</c:v>
                </c:pt>
                <c:pt idx="6">
                  <c:v>7.8</c:v>
                </c:pt>
                <c:pt idx="7">
                  <c:v>7.73</c:v>
                </c:pt>
              </c:numCache>
            </c:numRef>
          </c:val>
          <c:smooth val="0"/>
          <c:extLst>
            <c:ext xmlns:c16="http://schemas.microsoft.com/office/drawing/2014/chart" uri="{C3380CC4-5D6E-409C-BE32-E72D297353CC}">
              <c16:uniqueId val="{00000000-2BFE-4FE6-9603-94D4D8495342}"/>
            </c:ext>
          </c:extLst>
        </c:ser>
        <c:dLbls>
          <c:showLegendKey val="0"/>
          <c:showVal val="0"/>
          <c:showCatName val="0"/>
          <c:showSerName val="0"/>
          <c:showPercent val="0"/>
          <c:showBubbleSize val="0"/>
        </c:dLbls>
        <c:dropLines>
          <c:spPr>
            <a:ln w="9525" cap="flat" cmpd="sng" algn="ctr">
              <a:gradFill>
                <a:gsLst>
                  <a:gs pos="0">
                    <a:schemeClr val="lt1"/>
                  </a:gs>
                  <a:gs pos="100000">
                    <a:schemeClr val="lt1">
                      <a:alpha val="0"/>
                    </a:schemeClr>
                  </a:gs>
                </a:gsLst>
                <a:lin ang="5400000" scaled="0"/>
              </a:gradFill>
              <a:round/>
            </a:ln>
            <a:effectLst/>
          </c:spPr>
        </c:dropLines>
        <c:smooth val="0"/>
        <c:axId val="1173108832"/>
        <c:axId val="1233472624"/>
      </c:lineChart>
      <c:catAx>
        <c:axId val="1173108832"/>
        <c:scaling>
          <c:orientation val="minMax"/>
        </c:scaling>
        <c:delete val="0"/>
        <c:axPos val="b"/>
        <c:numFmt formatCode="General" sourceLinked="1"/>
        <c:majorTickMark val="none"/>
        <c:minorTickMark val="none"/>
        <c:tickLblPos val="nextTo"/>
        <c:spPr>
          <a:noFill/>
          <a:ln w="12700" cap="flat" cmpd="sng" algn="ctr">
            <a:solidFill>
              <a:schemeClr val="lt1"/>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n-US"/>
          </a:p>
        </c:txPr>
        <c:crossAx val="1233472624"/>
        <c:crosses val="autoZero"/>
        <c:auto val="1"/>
        <c:lblAlgn val="ctr"/>
        <c:lblOffset val="100"/>
        <c:noMultiLvlLbl val="0"/>
      </c:catAx>
      <c:valAx>
        <c:axId val="123347262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11731088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E6063B-B390-42C7-98E7-71AC9EAE7D3A}" type="datetimeFigureOut">
              <a:rPr lang="en-US" smtClean="0"/>
              <a:t>11/17/2019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7039E3-1E7C-4DED-9E80-D5C1248E8275}" type="slidenum">
              <a:rPr lang="en-US" smtClean="0"/>
              <a:t>‹#›</a:t>
            </a:fld>
            <a:endParaRPr lang="en-US"/>
          </a:p>
        </p:txBody>
      </p:sp>
    </p:spTree>
    <p:extLst>
      <p:ext uri="{BB962C8B-B14F-4D97-AF65-F5344CB8AC3E}">
        <p14:creationId xmlns:p14="http://schemas.microsoft.com/office/powerpoint/2010/main" val="2841781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gives you an overview of each server in the POWER9 family. Grouped by target workload, we will briefly discuss the servers, the number of sockets and cores available, the amount of memory in each server, and some other defining characteristics of each option. The speaker notes go into further details on each of the options.</a:t>
            </a:r>
          </a:p>
        </p:txBody>
      </p:sp>
      <p:sp>
        <p:nvSpPr>
          <p:cNvPr id="4" name="Slide Number Placeholder 3"/>
          <p:cNvSpPr>
            <a:spLocks noGrp="1"/>
          </p:cNvSpPr>
          <p:nvPr>
            <p:ph type="sldNum" sz="quarter" idx="10"/>
          </p:nvPr>
        </p:nvSpPr>
        <p:spPr/>
        <p:txBody>
          <a:bodyPr/>
          <a:lstStyle/>
          <a:p>
            <a:fld id="{18D02FFD-07D4-5C4F-BD77-921008177348}" type="slidenum">
              <a:rPr lang="en-US" smtClean="0"/>
              <a:t>1</a:t>
            </a:fld>
            <a:endParaRPr lang="en-US" dirty="0"/>
          </a:p>
        </p:txBody>
      </p:sp>
    </p:spTree>
    <p:extLst>
      <p:ext uri="{BB962C8B-B14F-4D97-AF65-F5344CB8AC3E}">
        <p14:creationId xmlns:p14="http://schemas.microsoft.com/office/powerpoint/2010/main" val="101192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gives you an overview of each server in the POWER9 family. Grouped by target workload, we will briefly discuss the servers, the number of sockets and cores available, the amount of memory in each server, and some other defining characteristics of each option. The speaker notes go into further details on each of the options.</a:t>
            </a:r>
          </a:p>
        </p:txBody>
      </p:sp>
      <p:sp>
        <p:nvSpPr>
          <p:cNvPr id="4" name="Slide Number Placeholder 3"/>
          <p:cNvSpPr>
            <a:spLocks noGrp="1"/>
          </p:cNvSpPr>
          <p:nvPr>
            <p:ph type="sldNum" sz="quarter" idx="10"/>
          </p:nvPr>
        </p:nvSpPr>
        <p:spPr/>
        <p:txBody>
          <a:bodyPr/>
          <a:lstStyle/>
          <a:p>
            <a:fld id="{18D02FFD-07D4-5C4F-BD77-921008177348}" type="slidenum">
              <a:rPr lang="en-US" smtClean="0"/>
              <a:t>11</a:t>
            </a:fld>
            <a:endParaRPr lang="en-US" dirty="0"/>
          </a:p>
        </p:txBody>
      </p:sp>
    </p:spTree>
    <p:extLst>
      <p:ext uri="{BB962C8B-B14F-4D97-AF65-F5344CB8AC3E}">
        <p14:creationId xmlns:p14="http://schemas.microsoft.com/office/powerpoint/2010/main" val="38829316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bg2"/>
                </a:solidFill>
              </a:defRPr>
            </a:lvl1pPr>
          </a:lstStyle>
          <a:p>
            <a:r>
              <a:rPr lang="en-US"/>
              <a:t>Group Name / DOC ID / Month XX, 2017 / © 2017 IBM Corporation</a:t>
            </a:r>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bg2"/>
                </a:solidFill>
              </a:defRPr>
            </a:lvl1pPr>
          </a:lstStyle>
          <a:p>
            <a:r>
              <a:rPr lang="en-US"/>
              <a:t>Click to edit Master title style</a:t>
            </a:r>
            <a:endParaRPr lang="en-US"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Tree>
    <p:extLst>
      <p:ext uri="{BB962C8B-B14F-4D97-AF65-F5344CB8AC3E}">
        <p14:creationId xmlns:p14="http://schemas.microsoft.com/office/powerpoint/2010/main" val="917377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2772571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912715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024921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044746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179568472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00350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152358566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12739597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155148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351709233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pic>
        <p:nvPicPr>
          <p:cNvPr id="5" name="Picture 4" descr="ibm_gry.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30144" cy="701463"/>
          </a:xfrm>
          <a:prstGeom prst="rect">
            <a:avLst/>
          </a:prstGeom>
        </p:spPr>
      </p:pic>
    </p:spTree>
    <p:extLst>
      <p:ext uri="{BB962C8B-B14F-4D97-AF65-F5344CB8AC3E}">
        <p14:creationId xmlns:p14="http://schemas.microsoft.com/office/powerpoint/2010/main" val="390224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785445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tx1"/>
                </a:solidFill>
              </a:defRPr>
            </a:lvl1pPr>
          </a:lstStyle>
          <a:p>
            <a:r>
              <a:rPr lang="de-DE"/>
              <a:t>Group Name / DOC ID / Month XX, 2017 / © 2017 IBM Corporation</a:t>
            </a:r>
            <a:endParaRPr lang="en-US"/>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tx1"/>
                </a:solidFill>
              </a:defRPr>
            </a:lvl1pPr>
          </a:lstStyle>
          <a:p>
            <a:r>
              <a:rPr lang="en-US"/>
              <a:t>Click to edit Master title style</a:t>
            </a:r>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pic>
        <p:nvPicPr>
          <p:cNvPr id="6" name="Picture 5" descr="ibm_gry.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1749" y="6273780"/>
            <a:ext cx="695452" cy="281961"/>
          </a:xfrm>
          <a:prstGeom prst="rect">
            <a:avLst/>
          </a:prstGeom>
        </p:spPr>
      </p:pic>
    </p:spTree>
    <p:extLst>
      <p:ext uri="{BB962C8B-B14F-4D97-AF65-F5344CB8AC3E}">
        <p14:creationId xmlns:p14="http://schemas.microsoft.com/office/powerpoint/2010/main" val="298995061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1"/>
                </a:solidFill>
              </a:defRPr>
            </a:lvl1pPr>
          </a:lstStyle>
          <a:p>
            <a:r>
              <a:rPr lang="de-DE"/>
              <a:t>Group Name / DOC ID / Month XX, 2017 / © 2017 IBM Corporation</a:t>
            </a:r>
            <a:endParaRPr lang="en-US"/>
          </a:p>
        </p:txBody>
      </p:sp>
      <p:sp>
        <p:nvSpPr>
          <p:cNvPr id="4" name="Slide Number Placeholder 3"/>
          <p:cNvSpPr>
            <a:spLocks noGrp="1"/>
          </p:cNvSpPr>
          <p:nvPr>
            <p:ph type="sldNum" sz="quarter" idx="11"/>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187386782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212985694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Tree>
    <p:extLst>
      <p:ext uri="{BB962C8B-B14F-4D97-AF65-F5344CB8AC3E}">
        <p14:creationId xmlns:p14="http://schemas.microsoft.com/office/powerpoint/2010/main" val="134436674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tx1"/>
                </a:solidFill>
              </a:defRPr>
            </a:lvl1pPr>
          </a:lstStyle>
          <a:p>
            <a:r>
              <a:rPr lang="en-US"/>
              <a:t>Click icon to add picture</a:t>
            </a:r>
          </a:p>
        </p:txBody>
      </p:sp>
    </p:spTree>
    <p:extLst>
      <p:ext uri="{BB962C8B-B14F-4D97-AF65-F5344CB8AC3E}">
        <p14:creationId xmlns:p14="http://schemas.microsoft.com/office/powerpoint/2010/main" val="76168499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237977554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166438985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69123063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333883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16254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883455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2497853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8252178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269579862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320318850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5966871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155676959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309217467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219167846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341076321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56033"/>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7428893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8585620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31779254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00723771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57418224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29801504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39767812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713179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2225487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5378032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6575876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97963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5748260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216601363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184093565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25499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419468933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pic>
        <p:nvPicPr>
          <p:cNvPr id="5" name="Picture 4" descr="ibm_gry.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30144" cy="701463"/>
          </a:xfrm>
          <a:prstGeom prst="rect">
            <a:avLst/>
          </a:prstGeom>
        </p:spPr>
      </p:pic>
    </p:spTree>
    <p:extLst>
      <p:ext uri="{BB962C8B-B14F-4D97-AF65-F5344CB8AC3E}">
        <p14:creationId xmlns:p14="http://schemas.microsoft.com/office/powerpoint/2010/main" val="51799281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43419" y="122237"/>
            <a:ext cx="10627783" cy="411163"/>
          </a:xfrm>
        </p:spPr>
        <p:txBody>
          <a:bodyPr/>
          <a:lstStyle/>
          <a:p>
            <a:r>
              <a:rPr lang="en-US"/>
              <a:t>Click to edit Master title style</a:t>
            </a:r>
          </a:p>
        </p:txBody>
      </p:sp>
      <p:sp>
        <p:nvSpPr>
          <p:cNvPr id="3" name="Table Placeholder 2"/>
          <p:cNvSpPr>
            <a:spLocks noGrp="1"/>
          </p:cNvSpPr>
          <p:nvPr>
            <p:ph type="tbl" idx="1"/>
          </p:nvPr>
        </p:nvSpPr>
        <p:spPr>
          <a:xfrm>
            <a:off x="243417" y="685801"/>
            <a:ext cx="11582400" cy="5668963"/>
          </a:xfrm>
        </p:spPr>
        <p:txBody>
          <a:bodyPr/>
          <a:lstStyle/>
          <a:p>
            <a:pPr lvl="0"/>
            <a:endParaRPr lang="en-US" noProof="0"/>
          </a:p>
        </p:txBody>
      </p:sp>
      <p:sp>
        <p:nvSpPr>
          <p:cNvPr id="4" name="Rectangle 5"/>
          <p:cNvSpPr>
            <a:spLocks noGrp="1" noChangeArrowheads="1"/>
          </p:cNvSpPr>
          <p:nvPr>
            <p:ph type="sldNum" sz="quarter" idx="10"/>
          </p:nvPr>
        </p:nvSpPr>
        <p:spPr>
          <a:ln/>
        </p:spPr>
        <p:txBody>
          <a:bodyPr/>
          <a:lstStyle>
            <a:lvl1pPr>
              <a:defRPr/>
            </a:lvl1pPr>
          </a:lstStyle>
          <a:p>
            <a:pPr>
              <a:defRPr/>
            </a:pPr>
            <a:fld id="{E707E752-6170-47D7-8046-2A9D8331EE50}" type="slidenum">
              <a:rPr lang="zh-TW" altLang="en-US"/>
              <a:pPr>
                <a:defRPr/>
              </a:pPr>
              <a:t>‹#›</a:t>
            </a:fld>
            <a:endParaRPr lang="en-US" altLang="zh-TW"/>
          </a:p>
        </p:txBody>
      </p:sp>
    </p:spTree>
    <p:extLst>
      <p:ext uri="{BB962C8B-B14F-4D97-AF65-F5344CB8AC3E}">
        <p14:creationId xmlns:p14="http://schemas.microsoft.com/office/powerpoint/2010/main" val="28759546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81568969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14701533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122467931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pic>
        <p:nvPicPr>
          <p:cNvPr id="5" name="Picture 5" descr="loading-13.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1827936" y="91020"/>
            <a:ext cx="256117" cy="2603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6"/>
          <p:cNvSpPr txBox="1">
            <a:spLocks noChangeArrowheads="1"/>
          </p:cNvSpPr>
          <p:nvPr userDrawn="1"/>
        </p:nvSpPr>
        <p:spPr bwMode="auto">
          <a:xfrm>
            <a:off x="10509253" y="137612"/>
            <a:ext cx="1394883" cy="2872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21859" tIns="60929" rIns="121859" bIns="60929">
            <a:spAutoFit/>
          </a:bodyPr>
          <a:lstStyle>
            <a:lvl1pPr>
              <a:defRPr sz="2400">
                <a:solidFill>
                  <a:schemeClr val="bg1"/>
                </a:solidFill>
                <a:latin typeface="Calibri" charset="0"/>
                <a:ea typeface="ＭＳ Ｐゴシック" charset="0"/>
                <a:cs typeface="ＭＳ Ｐゴシック" charset="0"/>
              </a:defRPr>
            </a:lvl1pPr>
            <a:lvl2pPr marL="742950" indent="-285750">
              <a:defRPr sz="2400">
                <a:solidFill>
                  <a:schemeClr val="bg1"/>
                </a:solidFill>
                <a:latin typeface="Calibri" charset="0"/>
                <a:ea typeface="ＭＳ Ｐゴシック" charset="0"/>
              </a:defRPr>
            </a:lvl2pPr>
            <a:lvl3pPr marL="1143000" indent="-228600">
              <a:defRPr sz="2400">
                <a:solidFill>
                  <a:schemeClr val="bg1"/>
                </a:solidFill>
                <a:latin typeface="Calibri" charset="0"/>
                <a:ea typeface="ＭＳ Ｐゴシック" charset="0"/>
              </a:defRPr>
            </a:lvl3pPr>
            <a:lvl4pPr marL="1600200" indent="-228600">
              <a:defRPr sz="2400">
                <a:solidFill>
                  <a:schemeClr val="bg1"/>
                </a:solidFill>
                <a:latin typeface="Calibri" charset="0"/>
                <a:ea typeface="ＭＳ Ｐゴシック" charset="0"/>
              </a:defRPr>
            </a:lvl4pPr>
            <a:lvl5pPr marL="2057400" indent="-228600">
              <a:defRPr sz="2400">
                <a:solidFill>
                  <a:schemeClr val="bg1"/>
                </a:solidFill>
                <a:latin typeface="Calibri" charset="0"/>
                <a:ea typeface="ＭＳ Ｐゴシック" charset="0"/>
              </a:defRPr>
            </a:lvl5pPr>
            <a:lvl6pPr marL="2514600" indent="-228600" defTabSz="455613" eaLnBrk="0" fontAlgn="base" hangingPunct="0">
              <a:spcBef>
                <a:spcPct val="0"/>
              </a:spcBef>
              <a:spcAft>
                <a:spcPct val="0"/>
              </a:spcAft>
              <a:defRPr sz="2400">
                <a:solidFill>
                  <a:schemeClr val="bg1"/>
                </a:solidFill>
                <a:latin typeface="Calibri" charset="0"/>
                <a:ea typeface="ＭＳ Ｐゴシック" charset="0"/>
              </a:defRPr>
            </a:lvl6pPr>
            <a:lvl7pPr marL="2971800" indent="-228600" defTabSz="455613" eaLnBrk="0" fontAlgn="base" hangingPunct="0">
              <a:spcBef>
                <a:spcPct val="0"/>
              </a:spcBef>
              <a:spcAft>
                <a:spcPct val="0"/>
              </a:spcAft>
              <a:defRPr sz="2400">
                <a:solidFill>
                  <a:schemeClr val="bg1"/>
                </a:solidFill>
                <a:latin typeface="Calibri" charset="0"/>
                <a:ea typeface="ＭＳ Ｐゴシック" charset="0"/>
              </a:defRPr>
            </a:lvl7pPr>
            <a:lvl8pPr marL="3429000" indent="-228600" defTabSz="455613" eaLnBrk="0" fontAlgn="base" hangingPunct="0">
              <a:spcBef>
                <a:spcPct val="0"/>
              </a:spcBef>
              <a:spcAft>
                <a:spcPct val="0"/>
              </a:spcAft>
              <a:defRPr sz="2400">
                <a:solidFill>
                  <a:schemeClr val="bg1"/>
                </a:solidFill>
                <a:latin typeface="Calibri" charset="0"/>
                <a:ea typeface="ＭＳ Ｐゴシック" charset="0"/>
              </a:defRPr>
            </a:lvl8pPr>
            <a:lvl9pPr marL="3886200" indent="-228600" defTabSz="455613" eaLnBrk="0" fontAlgn="base" hangingPunct="0">
              <a:spcBef>
                <a:spcPct val="0"/>
              </a:spcBef>
              <a:spcAft>
                <a:spcPct val="0"/>
              </a:spcAft>
              <a:defRPr sz="2400">
                <a:solidFill>
                  <a:schemeClr val="bg1"/>
                </a:solidFill>
                <a:latin typeface="Calibri" charset="0"/>
                <a:ea typeface="ＭＳ Ｐゴシック" charset="0"/>
              </a:defRPr>
            </a:lvl9pPr>
          </a:lstStyle>
          <a:p>
            <a:pPr>
              <a:defRPr/>
            </a:pPr>
            <a:r>
              <a:rPr lang="en-US" sz="1067" dirty="0">
                <a:solidFill>
                  <a:srgbClr val="404040"/>
                </a:solidFill>
                <a:latin typeface="Arial" charset="0"/>
                <a:cs typeface="Arial" charset="0"/>
              </a:rPr>
              <a:t>Cognitive Systems</a:t>
            </a:r>
          </a:p>
        </p:txBody>
      </p:sp>
      <p:sp>
        <p:nvSpPr>
          <p:cNvPr id="8" name="Title Placeholder 3"/>
          <p:cNvSpPr>
            <a:spLocks noGrp="1"/>
          </p:cNvSpPr>
          <p:nvPr>
            <p:ph type="title"/>
          </p:nvPr>
        </p:nvSpPr>
        <p:spPr>
          <a:xfrm>
            <a:off x="351084" y="444501"/>
            <a:ext cx="11904453" cy="527347"/>
          </a:xfrm>
          <a:prstGeom prst="rect">
            <a:avLst/>
          </a:prstGeom>
        </p:spPr>
        <p:txBody>
          <a:bodyPr lIns="68534" tIns="34289" rIns="68534" bIns="34289" rtlCol="0">
            <a:noAutofit/>
          </a:bodyPr>
          <a:lstStyle>
            <a:lvl1pPr>
              <a:defRPr sz="3200">
                <a:solidFill>
                  <a:srgbClr val="2B5980"/>
                </a:solidFill>
              </a:defRPr>
            </a:lvl1pPr>
          </a:lstStyle>
          <a:p>
            <a:r>
              <a:rPr lang="en-US" dirty="0"/>
              <a:t>Click to edit Master title style</a:t>
            </a:r>
          </a:p>
        </p:txBody>
      </p:sp>
    </p:spTree>
    <p:extLst>
      <p:ext uri="{BB962C8B-B14F-4D97-AF65-F5344CB8AC3E}">
        <p14:creationId xmlns:p14="http://schemas.microsoft.com/office/powerpoint/2010/main" val="1900897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594711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pic>
        <p:nvPicPr>
          <p:cNvPr id="6" name="Picture 5" descr="ibm_gry.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91749" y="6254497"/>
            <a:ext cx="695452" cy="281961"/>
          </a:xfrm>
          <a:prstGeom prst="rect">
            <a:avLst/>
          </a:prstGeom>
        </p:spPr>
      </p:pic>
    </p:spTree>
    <p:extLst>
      <p:ext uri="{BB962C8B-B14F-4D97-AF65-F5344CB8AC3E}">
        <p14:creationId xmlns:p14="http://schemas.microsoft.com/office/powerpoint/2010/main" val="161070613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84305977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66800"/>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92" cy="4336288"/>
          </a:xfrm>
        </p:spPr>
        <p:txBody>
          <a:bodyPr/>
          <a:lstStyle>
            <a:lvl1pPr>
              <a:spcBef>
                <a:spcPts val="0"/>
              </a:spcBef>
              <a:defRPr/>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a:p>
            <a:pPr lvl="0"/>
            <a:r>
              <a:rPr lang="en-US" dirty="0"/>
              <a:t>Second level</a:t>
            </a:r>
          </a:p>
          <a:p>
            <a:pPr lvl="1"/>
            <a:r>
              <a:rPr lang="en-US" dirty="0"/>
              <a:t>Third level</a:t>
            </a:r>
          </a:p>
          <a:p>
            <a:pPr lvl="1"/>
            <a:r>
              <a:rPr lang="en-US" dirty="0"/>
              <a:t>Fourth level</a:t>
            </a:r>
          </a:p>
          <a:p>
            <a:pPr lvl="1"/>
            <a:r>
              <a:rPr lang="en-US" dirty="0"/>
              <a:t>Fifth level</a:t>
            </a:r>
          </a:p>
        </p:txBody>
      </p:sp>
      <p:sp>
        <p:nvSpPr>
          <p:cNvPr id="8" name="Text Placeholder 7"/>
          <p:cNvSpPr>
            <a:spLocks noGrp="1"/>
          </p:cNvSpPr>
          <p:nvPr>
            <p:ph type="body" sz="quarter" idx="13"/>
          </p:nvPr>
        </p:nvSpPr>
        <p:spPr>
          <a:xfrm>
            <a:off x="292608" y="1658112"/>
            <a:ext cx="5498592" cy="4336288"/>
          </a:xfrm>
        </p:spPr>
        <p:txBody>
          <a:bodyPr/>
          <a:lstStyle>
            <a:lvl1pPr>
              <a:spcBef>
                <a:spcPts val="0"/>
              </a:spcBef>
              <a:defRPr/>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a:p>
            <a:pPr lvl="1"/>
            <a:r>
              <a:rPr lang="en-US" dirty="0"/>
              <a:t>Second level</a:t>
            </a:r>
          </a:p>
          <a:p>
            <a:pPr lvl="1"/>
            <a:r>
              <a:rPr lang="en-US" dirty="0"/>
              <a:t>Third level</a:t>
            </a:r>
          </a:p>
          <a:p>
            <a:pPr lvl="1"/>
            <a:r>
              <a:rPr lang="en-US" dirty="0"/>
              <a:t>Fourth level</a:t>
            </a:r>
          </a:p>
          <a:p>
            <a:pPr lvl="1"/>
            <a:r>
              <a:rPr lang="en-US" dirty="0"/>
              <a:t>Fifth level</a:t>
            </a:r>
          </a:p>
        </p:txBody>
      </p:sp>
    </p:spTree>
    <p:extLst>
      <p:ext uri="{BB962C8B-B14F-4D97-AF65-F5344CB8AC3E}">
        <p14:creationId xmlns:p14="http://schemas.microsoft.com/office/powerpoint/2010/main" val="337910793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Tree>
    <p:extLst>
      <p:ext uri="{BB962C8B-B14F-4D97-AF65-F5344CB8AC3E}">
        <p14:creationId xmlns:p14="http://schemas.microsoft.com/office/powerpoint/2010/main" val="186327463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6096000" y="0"/>
            <a:ext cx="6096000" cy="6858000"/>
          </a:xfrm>
        </p:spPr>
        <p:txBody>
          <a:bodyPr lIns="91440" tIns="91440" rIns="91440" bIns="91440"/>
          <a:lstStyle>
            <a:lvl1pPr>
              <a:defRPr baseline="0"/>
            </a:lvl1pPr>
          </a:lstStyle>
          <a:p>
            <a:r>
              <a:rPr lang="en-US" dirty="0"/>
              <a:t>Drag picture to placeholder or click icon to add</a:t>
            </a:r>
          </a:p>
        </p:txBody>
      </p:sp>
      <p:sp>
        <p:nvSpPr>
          <p:cNvPr id="2" name="Title 1"/>
          <p:cNvSpPr>
            <a:spLocks noGrp="1"/>
          </p:cNvSpPr>
          <p:nvPr>
            <p:ph type="title"/>
          </p:nvPr>
        </p:nvSpPr>
        <p:spPr>
          <a:xfrm>
            <a:off x="292608" y="292608"/>
            <a:ext cx="5510784" cy="1072896"/>
          </a:xfrm>
        </p:spPr>
        <p:txBody>
          <a:bodyPr/>
          <a:lstStyle>
            <a:lvl1pPr>
              <a:defRPr sz="2133"/>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182880" y="1511808"/>
            <a:ext cx="5608320" cy="4482592"/>
          </a:xfrm>
        </p:spPr>
        <p:txBody>
          <a:bodyPr/>
          <a:lstStyle>
            <a:lvl1pPr>
              <a:lnSpc>
                <a:spcPct val="90000"/>
              </a:lnSpc>
              <a:defRPr sz="12800" b="1"/>
            </a:lvl1pPr>
          </a:lstStyle>
          <a:p>
            <a:pPr lvl="0"/>
            <a:r>
              <a:rPr lang="en-US" dirty="0"/>
              <a:t>Click to edit Master text styles</a:t>
            </a:r>
          </a:p>
        </p:txBody>
      </p:sp>
    </p:spTree>
    <p:extLst>
      <p:ext uri="{BB962C8B-B14F-4D97-AF65-F5344CB8AC3E}">
        <p14:creationId xmlns:p14="http://schemas.microsoft.com/office/powerpoint/2010/main" val="60895292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182880" y="121920"/>
            <a:ext cx="11704229" cy="5872480"/>
          </a:xfrm>
        </p:spPr>
        <p:txBody>
          <a:bodyPr/>
          <a:lstStyle>
            <a:lvl1pPr>
              <a:defRPr sz="12800" b="1"/>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8351234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7416712"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716586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a:t>Click </a:t>
            </a:r>
            <a:r>
              <a:rPr lang="en-US" dirty="0"/>
              <a:t>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5498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6969666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01"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9090405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280416" y="1621536"/>
            <a:ext cx="5522976" cy="4372864"/>
          </a:xfrm>
        </p:spPr>
        <p:txBody>
          <a:bodyPr/>
          <a:lstStyle>
            <a:lvl1pPr>
              <a:defRPr sz="3200"/>
            </a:lvl1pPr>
          </a:lstStyle>
          <a:p>
            <a:pPr lvl="0"/>
            <a:r>
              <a:rPr lang="en-US" dirty="0"/>
              <a:t>Click to edit Master text styles</a:t>
            </a:r>
          </a:p>
        </p:txBody>
      </p:sp>
    </p:spTree>
    <p:extLst>
      <p:ext uri="{BB962C8B-B14F-4D97-AF65-F5344CB8AC3E}">
        <p14:creationId xmlns:p14="http://schemas.microsoft.com/office/powerpoint/2010/main" val="1620175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206029075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4"/>
          </p:nvPr>
        </p:nvSpPr>
        <p:spPr>
          <a:xfrm>
            <a:off x="6388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5"/>
          </p:nvPr>
        </p:nvSpPr>
        <p:spPr>
          <a:xfrm>
            <a:off x="9436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9617813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1251514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3"/>
          </p:nvPr>
        </p:nvSpPr>
        <p:spPr>
          <a:xfrm>
            <a:off x="9436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3950008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text (light background)">
    <p:spTree>
      <p:nvGrpSpPr>
        <p:cNvPr id="1" name=""/>
        <p:cNvGrpSpPr/>
        <p:nvPr/>
      </p:nvGrpSpPr>
      <p:grpSpPr>
        <a:xfrm>
          <a:off x="0" y="0"/>
          <a:ext cx="0" cy="0"/>
          <a:chOff x="0" y="0"/>
          <a:chExt cx="0" cy="0"/>
        </a:xfrm>
      </p:grpSpPr>
      <p:sp>
        <p:nvSpPr>
          <p:cNvPr id="8" name="Rectangle 7"/>
          <p:cNvSpPr/>
          <p:nvPr userDrawn="1"/>
        </p:nvSpPr>
        <p:spPr>
          <a:xfrm>
            <a:off x="6096000" y="0"/>
            <a:ext cx="6096000" cy="6858000"/>
          </a:xfrm>
          <a:prstGeom prst="rect">
            <a:avLst/>
          </a:prstGeom>
          <a:solidFill>
            <a:schemeClr val="accent2"/>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280416" y="268224"/>
            <a:ext cx="5522885"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6388608" y="268224"/>
            <a:ext cx="5498592" cy="5726176"/>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4465696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17144956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572617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8325686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430952723"/>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0" name="Content Placeholder 10"/>
          <p:cNvSpPr>
            <a:spLocks noGrp="1"/>
          </p:cNvSpPr>
          <p:nvPr>
            <p:ph sz="quarter" idx="18"/>
          </p:nvPr>
        </p:nvSpPr>
        <p:spPr>
          <a:xfrm>
            <a:off x="9144000" y="0"/>
            <a:ext cx="3048000" cy="3429000"/>
          </a:xfrm>
          <a:solidFill>
            <a:srgbClr val="031973"/>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2" name="Content Placeholder 13"/>
          <p:cNvSpPr>
            <a:spLocks noGrp="1"/>
          </p:cNvSpPr>
          <p:nvPr>
            <p:ph sz="quarter" idx="19"/>
          </p:nvPr>
        </p:nvSpPr>
        <p:spPr>
          <a:xfrm>
            <a:off x="6096000" y="3426883"/>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9036219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6" name="Content Placeholder 5"/>
          <p:cNvSpPr>
            <a:spLocks noGrp="1"/>
          </p:cNvSpPr>
          <p:nvPr>
            <p:ph sz="quarter" idx="17"/>
          </p:nvPr>
        </p:nvSpPr>
        <p:spPr>
          <a:xfrm>
            <a:off x="6096000" y="0"/>
            <a:ext cx="3048000" cy="3429000"/>
          </a:xfrm>
          <a:solidFill>
            <a:schemeClr val="accent2"/>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2" name="Title 1"/>
          <p:cNvSpPr>
            <a:spLocks noGrp="1"/>
          </p:cNvSpPr>
          <p:nvPr>
            <p:ph type="title"/>
          </p:nvPr>
        </p:nvSpPr>
        <p:spPr>
          <a:xfrm>
            <a:off x="0" y="-1"/>
            <a:ext cx="6096000" cy="3429001"/>
          </a:xfrm>
          <a:solidFill>
            <a:srgbClr val="0530AD"/>
          </a:solidFill>
        </p:spPr>
        <p:txBody>
          <a:bodyPr lIns="210312" tIns="201168" rIns="228600" bIns="228600"/>
          <a:lstStyle>
            <a:lvl1pPr>
              <a:defRPr>
                <a:solidFill>
                  <a:schemeClr val="bg1"/>
                </a:solidFill>
              </a:defRPr>
            </a:lvl1pPr>
          </a:lstStyle>
          <a:p>
            <a:r>
              <a:rPr lang="en-US" dirty="0"/>
              <a:t>Click to edit Master title style</a:t>
            </a:r>
          </a:p>
        </p:txBody>
      </p:sp>
      <p:sp>
        <p:nvSpPr>
          <p:cNvPr id="11" name="Content Placeholder 10"/>
          <p:cNvSpPr>
            <a:spLocks noGrp="1"/>
          </p:cNvSpPr>
          <p:nvPr>
            <p:ph sz="quarter" idx="18"/>
          </p:nvPr>
        </p:nvSpPr>
        <p:spPr>
          <a:xfrm>
            <a:off x="9144000" y="0"/>
            <a:ext cx="3048000" cy="3429000"/>
          </a:xfrm>
          <a:solidFill>
            <a:srgbClr val="031973"/>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14" name="Content Placeholder 13"/>
          <p:cNvSpPr>
            <a:spLocks noGrp="1"/>
          </p:cNvSpPr>
          <p:nvPr>
            <p:ph sz="quarter" idx="19"/>
          </p:nvPr>
        </p:nvSpPr>
        <p:spPr>
          <a:xfrm>
            <a:off x="6096000" y="3426883"/>
            <a:ext cx="6096000" cy="3431116"/>
          </a:xfrm>
          <a:solidFill>
            <a:srgbClr val="0530AD"/>
          </a:solidFill>
          <a:ln>
            <a:noFill/>
          </a:ln>
        </p:spPr>
        <p:txBody>
          <a:bodyPr lIns="219456" tIns="201168" rIns="228600" bIns="228600"/>
          <a:lstStyle>
            <a:lvl1pPr>
              <a:defRPr>
                <a:solidFill>
                  <a:schemeClr val="bg1"/>
                </a:solidFill>
              </a:defRPr>
            </a:lvl1pPr>
          </a:lstStyle>
          <a:p>
            <a:pPr lvl="0"/>
            <a:r>
              <a:rPr lang="en-US" dirty="0"/>
              <a:t>Click to edit Master text styles</a:t>
            </a:r>
          </a:p>
        </p:txBody>
      </p:sp>
      <p:sp>
        <p:nvSpPr>
          <p:cNvPr id="7" name="Content Placeholder 6"/>
          <p:cNvSpPr>
            <a:spLocks noGrp="1"/>
          </p:cNvSpPr>
          <p:nvPr>
            <p:ph sz="quarter" idx="20"/>
          </p:nvPr>
        </p:nvSpPr>
        <p:spPr>
          <a:xfrm>
            <a:off x="0" y="3426883"/>
            <a:ext cx="6096000" cy="3431116"/>
          </a:xfrm>
          <a:solidFill>
            <a:schemeClr val="tx1"/>
          </a:solidFill>
        </p:spPr>
        <p:txBody>
          <a:bodyPr lIns="219456" tIns="201168" rIns="228600" bIns="228600"/>
          <a:lstStyle>
            <a:lvl1pPr>
              <a:defRPr>
                <a:solidFill>
                  <a:schemeClr val="bg1"/>
                </a:solidFill>
              </a:defRPr>
            </a:lvl1pPr>
          </a:lstStyle>
          <a:p>
            <a:pPr lvl="0"/>
            <a:r>
              <a:rPr lang="en-US" dirty="0"/>
              <a:t>Click to edit Master text styles</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66347962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9" name="Content Placeholder 5"/>
          <p:cNvSpPr>
            <a:spLocks noGrp="1"/>
          </p:cNvSpPr>
          <p:nvPr>
            <p:ph sz="quarter" idx="17"/>
          </p:nvPr>
        </p:nvSpPr>
        <p:spPr>
          <a:xfrm>
            <a:off x="6096000" y="3426883"/>
            <a:ext cx="3048000" cy="3431117"/>
          </a:xfrm>
          <a:solidFill>
            <a:schemeClr val="accent2"/>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0" name="Content Placeholder 10"/>
          <p:cNvSpPr>
            <a:spLocks noGrp="1"/>
          </p:cNvSpPr>
          <p:nvPr>
            <p:ph sz="quarter" idx="18"/>
          </p:nvPr>
        </p:nvSpPr>
        <p:spPr>
          <a:xfrm>
            <a:off x="9144000" y="3426883"/>
            <a:ext cx="3048000" cy="3431117"/>
          </a:xfrm>
          <a:solidFill>
            <a:srgbClr val="6BA5FF"/>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2" name="Content Placeholder 13"/>
          <p:cNvSpPr>
            <a:spLocks noGrp="1"/>
          </p:cNvSpPr>
          <p:nvPr>
            <p:ph sz="quarter" idx="19"/>
          </p:nvPr>
        </p:nvSpPr>
        <p:spPr>
          <a:xfrm>
            <a:off x="3048001" y="3426883"/>
            <a:ext cx="3048000" cy="3431116"/>
          </a:xfrm>
          <a:solidFill>
            <a:srgbClr val="054ADA"/>
          </a:solidFill>
          <a:ln>
            <a:noFill/>
          </a:ln>
        </p:spPr>
        <p:txBody>
          <a:bodyPr lIns="219456" tIns="201168" rIns="228600" bIns="228600"/>
          <a:lstStyle>
            <a:lvl1pPr>
              <a:defRPr>
                <a:solidFill>
                  <a:schemeClr val="bg1"/>
                </a:solidFill>
              </a:defRPr>
            </a:lvl1pPr>
          </a:lstStyle>
          <a:p>
            <a:pPr lvl="0"/>
            <a:r>
              <a:rPr lang="en-US"/>
              <a:t>Click to edit Master text styles</a:t>
            </a:r>
          </a:p>
        </p:txBody>
      </p:sp>
      <p:sp>
        <p:nvSpPr>
          <p:cNvPr id="13" name="Content Placeholder 6"/>
          <p:cNvSpPr>
            <a:spLocks noGrp="1"/>
          </p:cNvSpPr>
          <p:nvPr>
            <p:ph sz="quarter" idx="20"/>
          </p:nvPr>
        </p:nvSpPr>
        <p:spPr>
          <a:xfrm>
            <a:off x="0" y="3426883"/>
            <a:ext cx="3048000" cy="3431116"/>
          </a:xfrm>
          <a:solidFill>
            <a:srgbClr val="031973"/>
          </a:solidFill>
        </p:spPr>
        <p:txBody>
          <a:bodyPr lIns="219456" tIns="201168" rIns="228600" bIns="228600"/>
          <a:lstStyle>
            <a:lvl1pPr>
              <a:defRPr>
                <a:solidFill>
                  <a:schemeClr val="bg1"/>
                </a:solidFill>
              </a:defRPr>
            </a:lvl1pPr>
          </a:lstStyle>
          <a:p>
            <a:pPr lvl="0"/>
            <a:r>
              <a:rPr lang="en-US"/>
              <a:t>Click to edit Master text styles</a:t>
            </a:r>
          </a:p>
        </p:txBody>
      </p:sp>
      <p:sp>
        <p:nvSpPr>
          <p:cNvPr id="2" name="Title 1"/>
          <p:cNvSpPr>
            <a:spLocks noGrp="1"/>
          </p:cNvSpPr>
          <p:nvPr>
            <p:ph type="title"/>
          </p:nvPr>
        </p:nvSpPr>
        <p:spPr>
          <a:xfrm>
            <a:off x="0" y="-1"/>
            <a:ext cx="12192000" cy="3425951"/>
          </a:xfrm>
          <a:solidFill>
            <a:schemeClr val="bg1"/>
          </a:solidFill>
        </p:spPr>
        <p:txBody>
          <a:bodyPr lIns="182880" tIns="164592" rIns="228600" bIns="228600"/>
          <a:lstStyle>
            <a:lvl1pPr>
              <a:defRPr sz="6400"/>
            </a:lvl1pPr>
          </a:lstStyle>
          <a:p>
            <a:r>
              <a:rPr lang="en-US" dirty="0"/>
              <a:t>Click to edit Master title style</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71131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3753700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1701800"/>
            <a:ext cx="12192000" cy="51562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0" y="0"/>
            <a:ext cx="12192000" cy="1701800"/>
          </a:xfrm>
          <a:solidFill>
            <a:schemeClr val="bg1"/>
          </a:solidFill>
        </p:spPr>
        <p:txBody>
          <a:bodyPr lIns="210312" tIns="201168" rIns="228600" bIns="228600"/>
          <a:lstStyle>
            <a:lvl1pPr>
              <a:defRPr>
                <a:solidFill>
                  <a:schemeClr val="tx1"/>
                </a:solidFill>
              </a:defRPr>
            </a:lvl1p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09320103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12192000" cy="6864096"/>
          </a:xfrm>
        </p:spPr>
        <p:txBody>
          <a:bodyPr lIns="91440" tIns="91440" rIns="91440" bIns="91440"/>
          <a:lstStyle/>
          <a:p>
            <a:r>
              <a:rPr lang="en-US" dirty="0"/>
              <a:t>Drag picture to placeholder or </a:t>
            </a:r>
            <a:r>
              <a:rPr lang="en-US"/>
              <a:t>click icon to add</a:t>
            </a:r>
          </a:p>
        </p:txBody>
      </p:sp>
      <p:sp>
        <p:nvSpPr>
          <p:cNvPr id="8" name="Text Placeholder 5"/>
          <p:cNvSpPr>
            <a:spLocks noGrp="1"/>
          </p:cNvSpPr>
          <p:nvPr>
            <p:ph type="body" sz="quarter" idx="13"/>
          </p:nvPr>
        </p:nvSpPr>
        <p:spPr>
          <a:xfrm>
            <a:off x="0" y="3441701"/>
            <a:ext cx="3048000" cy="3416300"/>
          </a:xfrm>
          <a:solidFill>
            <a:schemeClr val="bg1"/>
          </a:solidFill>
        </p:spPr>
        <p:txBody>
          <a:bodyPr lIns="228600" tIns="228600" rIns="228600" bIns="2286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2"/>
          </p:nvPr>
        </p:nvSpPr>
        <p:spPr>
          <a:xfrm>
            <a:off x="-3" y="3429000"/>
            <a:ext cx="3425952" cy="3429000"/>
          </a:xfrm>
          <a:solidFill>
            <a:schemeClr val="bg1"/>
          </a:solidFill>
        </p:spPr>
        <p:txBody>
          <a:bodyPr lIns="219456" tIns="201168" rIns="228600" bIns="228600"/>
          <a:lstStyle>
            <a:lvl1pPr>
              <a:buClr>
                <a:schemeClr val="tx1"/>
              </a:buClr>
              <a:defRPr>
                <a:solidFill>
                  <a:schemeClr val="tx1"/>
                </a:solidFill>
              </a:defRPr>
            </a:lvl1pPr>
            <a:lvl2pPr>
              <a:buClr>
                <a:schemeClr val="tx1"/>
              </a:buClr>
              <a:defRPr sz="1333">
                <a:solidFill>
                  <a:schemeClr val="tx1"/>
                </a:solidFill>
              </a:defRPr>
            </a:lvl2pPr>
            <a:lvl3pPr>
              <a:buClr>
                <a:schemeClr val="tx1"/>
              </a:buClr>
              <a:defRPr sz="1333">
                <a:solidFill>
                  <a:schemeClr val="tx1"/>
                </a:solidFill>
              </a:defRPr>
            </a:lvl3pPr>
            <a:lvl4pPr>
              <a:buClr>
                <a:schemeClr val="tx1"/>
              </a:buClr>
              <a:defRPr sz="1333">
                <a:solidFill>
                  <a:schemeClr val="tx1"/>
                </a:solidFill>
              </a:defRPr>
            </a:lvl4pPr>
            <a:lvl5pPr>
              <a:buClr>
                <a:schemeClr val="tx1"/>
              </a:buClr>
              <a:defRPr sz="1333">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27241804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0" y="0"/>
            <a:ext cx="3048000" cy="6864096"/>
          </a:xfrm>
          <a:solidFill>
            <a:schemeClr val="accent2"/>
          </a:solidFill>
        </p:spPr>
        <p:txBody>
          <a:bodyPr lIns="219456" tIns="201168" rIns="228600" bIns="2286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3"/>
          <p:cNvSpPr>
            <a:spLocks noGrp="1"/>
          </p:cNvSpPr>
          <p:nvPr>
            <p:ph sz="quarter" idx="13"/>
          </p:nvPr>
        </p:nvSpPr>
        <p:spPr>
          <a:xfrm>
            <a:off x="3048000" y="0"/>
            <a:ext cx="3048000" cy="6864096"/>
          </a:xfrm>
          <a:solidFill>
            <a:srgbClr val="054ADA"/>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4"/>
          </p:nvPr>
        </p:nvSpPr>
        <p:spPr>
          <a:xfrm>
            <a:off x="6096000" y="0"/>
            <a:ext cx="3048000" cy="6864096"/>
          </a:xfrm>
          <a:solidFill>
            <a:srgbClr val="0530AD"/>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7"/>
          <p:cNvSpPr>
            <a:spLocks noGrp="1"/>
          </p:cNvSpPr>
          <p:nvPr>
            <p:ph sz="quarter" idx="15"/>
          </p:nvPr>
        </p:nvSpPr>
        <p:spPr>
          <a:xfrm>
            <a:off x="9144000" y="0"/>
            <a:ext cx="3048000" cy="6864096"/>
          </a:xfrm>
          <a:solidFill>
            <a:srgbClr val="031973"/>
          </a:solidFill>
        </p:spPr>
        <p:txBody>
          <a:bodyPr lIns="219456" tIns="201168" rIns="228600" bIns="228600"/>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0"/>
          </p:nvPr>
        </p:nvSpPr>
        <p:spPr/>
        <p:txBody>
          <a:bodyPr/>
          <a:lstStyle>
            <a:lvl1pPr>
              <a:defRPr>
                <a:solidFill>
                  <a:schemeClr val="bg1"/>
                </a:solidFill>
              </a:defRPr>
            </a:lvl1p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4175224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3352800" y="1658112"/>
            <a:ext cx="8534400"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7967635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914012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6096000" y="0"/>
            <a:ext cx="6096000" cy="6858000"/>
          </a:xfrm>
        </p:spPr>
        <p:txBody>
          <a:bodyPr lIns="91440" tIns="91440" rIns="91440" bIns="91440"/>
          <a:lstStyle/>
          <a:p>
            <a:r>
              <a:rPr lang="en-US" dirty="0"/>
              <a:t>Drag picture to placeholder or click icon to add</a:t>
            </a:r>
          </a:p>
        </p:txBody>
      </p:sp>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5"/>
          </p:nvPr>
        </p:nvSpPr>
        <p:spPr>
          <a:xfrm>
            <a:off x="3340608" y="1658112"/>
            <a:ext cx="2450592"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855395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3340608" y="1658112"/>
            <a:ext cx="2450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p:cNvSpPr>
            <a:spLocks noGrp="1"/>
          </p:cNvSpPr>
          <p:nvPr>
            <p:ph type="body" sz="quarter" idx="14"/>
          </p:nvPr>
        </p:nvSpPr>
        <p:spPr>
          <a:xfrm>
            <a:off x="6364224" y="1621536"/>
            <a:ext cx="5522976" cy="4372864"/>
          </a:xfrm>
        </p:spPr>
        <p:txBody>
          <a:bodyPr/>
          <a:lstStyle>
            <a:lvl1pPr>
              <a:defRPr sz="32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441711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ext Placeholder 5"/>
          <p:cNvSpPr>
            <a:spLocks noGrp="1"/>
          </p:cNvSpPr>
          <p:nvPr>
            <p:ph type="body" sz="quarter" idx="12"/>
          </p:nvPr>
        </p:nvSpPr>
        <p:spPr>
          <a:xfrm>
            <a:off x="292608" y="268224"/>
            <a:ext cx="2450592" cy="5726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able Placeholder 6"/>
          <p:cNvSpPr>
            <a:spLocks noGrp="1"/>
          </p:cNvSpPr>
          <p:nvPr>
            <p:ph type="tbl" sz="quarter" idx="13"/>
          </p:nvPr>
        </p:nvSpPr>
        <p:spPr>
          <a:xfrm>
            <a:off x="3340608" y="268224"/>
            <a:ext cx="8546501" cy="5726176"/>
          </a:xfrm>
        </p:spPr>
        <p:txBody>
          <a:bodyPr lIns="0" tIns="0" rIns="91440" bIns="91440"/>
          <a:lstStyle/>
          <a:p>
            <a:r>
              <a:rPr lang="en-US" dirty="0"/>
              <a:t>Click icon to add table</a:t>
            </a:r>
          </a:p>
        </p:txBody>
      </p:sp>
    </p:spTree>
    <p:extLst>
      <p:ext uri="{BB962C8B-B14F-4D97-AF65-F5344CB8AC3E}">
        <p14:creationId xmlns:p14="http://schemas.microsoft.com/office/powerpoint/2010/main" val="217879456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92615090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37888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410048072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sp>
        <p:nvSpPr>
          <p:cNvPr id="8" name="Text Placeholder 7"/>
          <p:cNvSpPr>
            <a:spLocks noGrp="1"/>
          </p:cNvSpPr>
          <p:nvPr>
            <p:ph type="body" sz="quarter" idx="13"/>
          </p:nvPr>
        </p:nvSpPr>
        <p:spPr>
          <a:xfrm>
            <a:off x="292608" y="1682496"/>
            <a:ext cx="5498592" cy="4311904"/>
          </a:xfrm>
        </p:spPr>
        <p:txBody>
          <a:bodyPr/>
          <a:lstStyle>
            <a:lvl1pPr>
              <a:spcBef>
                <a:spcPts val="0"/>
              </a:spcBef>
              <a:defRPr sz="1333"/>
            </a:lvl1pPr>
            <a:lvl2pPr marL="0" indent="0">
              <a:spcBef>
                <a:spcPts val="0"/>
              </a:spcBef>
              <a:buNone/>
              <a:defRPr/>
            </a:lvl2pPr>
            <a:lvl3pPr marL="268809" indent="0">
              <a:buNone/>
              <a:defRPr/>
            </a:lvl3pPr>
            <a:lvl4pPr marL="579952" indent="0">
              <a:buNone/>
              <a:defRPr/>
            </a:lvl4pPr>
            <a:lvl5pPr marL="842412" indent="0">
              <a:buNone/>
              <a:defRPr/>
            </a:lvl5pPr>
          </a:lstStyle>
          <a:p>
            <a:pPr lvl="0"/>
            <a:r>
              <a:rPr lang="en-US" dirty="0"/>
              <a:t>Click to edit Master text styles</a:t>
            </a:r>
          </a:p>
        </p:txBody>
      </p:sp>
    </p:spTree>
    <p:extLst>
      <p:ext uri="{BB962C8B-B14F-4D97-AF65-F5344CB8AC3E}">
        <p14:creationId xmlns:p14="http://schemas.microsoft.com/office/powerpoint/2010/main" val="209191016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Group Name / DOC ID / Month XX, 2017 / © 2017 IBM Corporation</a:t>
            </a:r>
            <a:endParaRPr lang="en-US" dirty="0"/>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dirty="0"/>
          </a:p>
        </p:txBody>
      </p:sp>
      <p:pic>
        <p:nvPicPr>
          <p:cNvPr id="5" name="Picture 4" descr="ibm_gry.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30928" y="3078270"/>
            <a:ext cx="1730144" cy="701463"/>
          </a:xfrm>
          <a:prstGeom prst="rect">
            <a:avLst/>
          </a:prstGeom>
        </p:spPr>
      </p:pic>
    </p:spTree>
    <p:extLst>
      <p:ext uri="{BB962C8B-B14F-4D97-AF65-F5344CB8AC3E}">
        <p14:creationId xmlns:p14="http://schemas.microsoft.com/office/powerpoint/2010/main" val="4734546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3484" y="593727"/>
            <a:ext cx="11394016" cy="439208"/>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355600" y="1159935"/>
            <a:ext cx="11389784" cy="520911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7339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857888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bg2"/>
                </a:solidFill>
              </a:defRPr>
            </a:lvl1pPr>
          </a:lstStyle>
          <a:p>
            <a:r>
              <a:rPr lang="en-US"/>
              <a:t>Group Name / DOC ID / Month XX, 2017 / © 2017 IBM Corporation</a:t>
            </a:r>
          </a:p>
        </p:txBody>
      </p:sp>
      <p:sp>
        <p:nvSpPr>
          <p:cNvPr id="4" name="Slide Number Placeholder 3"/>
          <p:cNvSpPr>
            <a:spLocks noGrp="1"/>
          </p:cNvSpPr>
          <p:nvPr>
            <p:ph type="sldNum" sz="quarter" idx="11"/>
          </p:nvPr>
        </p:nvSpPr>
        <p:spPr/>
        <p:txBody>
          <a:bodyPr/>
          <a:lstStyle>
            <a:lvl1pPr>
              <a:defRPr>
                <a:solidFill>
                  <a:schemeClr val="bg2"/>
                </a:solidFill>
              </a:defRPr>
            </a:lvl1pPr>
          </a:lstStyle>
          <a:p>
            <a:fld id="{37C418BF-387B-4E40-AF0D-E00F021A8609}" type="slidenum">
              <a:rPr lang="en-US" smtClean="0"/>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18858492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43841"/>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2215576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990618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238280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0127198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27310533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28002519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44335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33361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888657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141425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31077848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54615"/>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28423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2689950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389265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27059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34330748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22792" cy="701463"/>
          </a:xfrm>
          <a:prstGeom prst="rect">
            <a:avLst/>
          </a:prstGeom>
        </p:spPr>
      </p:pic>
    </p:spTree>
    <p:extLst>
      <p:ext uri="{BB962C8B-B14F-4D97-AF65-F5344CB8AC3E}">
        <p14:creationId xmlns:p14="http://schemas.microsoft.com/office/powerpoint/2010/main" val="19076371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A3755-4DA0-46AA-ADEB-FA100D0180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B6F2D8-1B03-4B58-A07E-03E7C5CEC1F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8BEB6-3790-4BF2-A15F-967D324DAF6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CE30D5C-F2FC-40BB-8E81-DBB7A5CEA0F2}"/>
              </a:ext>
            </a:extLst>
          </p:cNvPr>
          <p:cNvSpPr>
            <a:spLocks noGrp="1"/>
          </p:cNvSpPr>
          <p:nvPr>
            <p:ph type="ftr" sz="quarter" idx="11"/>
          </p:nvPr>
        </p:nvSpPr>
        <p:spPr/>
        <p:txBody>
          <a:bodyPr/>
          <a:lstStyle/>
          <a:p>
            <a:r>
              <a:rPr lang="en-US"/>
              <a:t>Group Name / DOC ID / Month XX, 2017 / © 2017 IBM Corporation</a:t>
            </a:r>
          </a:p>
        </p:txBody>
      </p:sp>
      <p:sp>
        <p:nvSpPr>
          <p:cNvPr id="6" name="Slide Number Placeholder 5">
            <a:extLst>
              <a:ext uri="{FF2B5EF4-FFF2-40B4-BE49-F238E27FC236}">
                <a16:creationId xmlns:a16="http://schemas.microsoft.com/office/drawing/2014/main" id="{11DB2B82-5857-4C31-A005-C11DAFDB11BC}"/>
              </a:ext>
            </a:extLst>
          </p:cNvPr>
          <p:cNvSpPr>
            <a:spLocks noGrp="1"/>
          </p:cNvSpPr>
          <p:nvPr>
            <p:ph type="sldNum" sz="quarter" idx="12"/>
          </p:nvPr>
        </p:nvSpPr>
        <p:spPr/>
        <p:txBody>
          <a:bodyPr/>
          <a:lstStyle/>
          <a:p>
            <a:fld id="{37C418BF-387B-4E40-AF0D-E00F021A8609}" type="slidenum">
              <a:rPr lang="en-US" smtClean="0"/>
              <a:t>‹#›</a:t>
            </a:fld>
            <a:endParaRPr lang="en-US"/>
          </a:p>
        </p:txBody>
      </p:sp>
    </p:spTree>
    <p:extLst>
      <p:ext uri="{BB962C8B-B14F-4D97-AF65-F5344CB8AC3E}">
        <p14:creationId xmlns:p14="http://schemas.microsoft.com/office/powerpoint/2010/main" val="1600843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838200" y="6356351"/>
            <a:ext cx="27432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pPr>
              <a:defRPr/>
            </a:pPr>
            <a:r>
              <a:rPr lang="en-US" altLang="en-US"/>
              <a:t>Group Name / DOC ID / Month XX, 2017 / © 2017 IBM Corporation</a:t>
            </a:r>
          </a:p>
        </p:txBody>
      </p:sp>
      <p:sp>
        <p:nvSpPr>
          <p:cNvPr id="5" name="Slide Number Placeholder 4"/>
          <p:cNvSpPr>
            <a:spLocks noGrp="1"/>
          </p:cNvSpPr>
          <p:nvPr>
            <p:ph type="sldNum" sz="quarter" idx="12"/>
          </p:nvPr>
        </p:nvSpPr>
        <p:spPr/>
        <p:txBody>
          <a:bodyPr/>
          <a:lstStyle/>
          <a:p>
            <a:pPr>
              <a:defRPr/>
            </a:pPr>
            <a:fld id="{9C801B83-D2A0-4886-8132-9FB377B92124}" type="slidenum">
              <a:rPr lang="en-US" altLang="en-US" smtClean="0"/>
              <a:pPr>
                <a:defRPr/>
              </a:pPr>
              <a:t>‹#›</a:t>
            </a:fld>
            <a:endParaRPr lang="en-US" altLang="en-US"/>
          </a:p>
        </p:txBody>
      </p:sp>
    </p:spTree>
    <p:extLst>
      <p:ext uri="{BB962C8B-B14F-4D97-AF65-F5344CB8AC3E}">
        <p14:creationId xmlns:p14="http://schemas.microsoft.com/office/powerpoint/2010/main" val="19992698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1"/>
          <p:cNvSpPr>
            <a:spLocks noGrp="1"/>
          </p:cNvSpPr>
          <p:nvPr>
            <p:ph type="title"/>
          </p:nvPr>
        </p:nvSpPr>
        <p:spPr>
          <a:xfrm>
            <a:off x="535647" y="865299"/>
            <a:ext cx="10967040" cy="805044"/>
          </a:xfrm>
          <a:prstGeom prst="rect">
            <a:avLst/>
          </a:prstGeom>
        </p:spPr>
        <p:txBody>
          <a:bodyPr lIns="162512" tIns="81262" rIns="162512" bIns="81262"/>
          <a:lstStyle>
            <a:lvl1pPr algn="l">
              <a:defRPr sz="2800" b="0">
                <a:latin typeface="Arial" panose="020B0604020202020204" pitchFamily="34" charset="0"/>
                <a:cs typeface="Arial" panose="020B0604020202020204" pitchFamily="34" charset="0"/>
              </a:defRPr>
            </a:lvl1pPr>
          </a:lstStyle>
          <a:p>
            <a:r>
              <a:rPr lang="en-US" dirty="0"/>
              <a:t>Click to edit Master title style</a:t>
            </a:r>
          </a:p>
        </p:txBody>
      </p:sp>
      <p:sp>
        <p:nvSpPr>
          <p:cNvPr id="4" name="Rectangle 6"/>
          <p:cNvSpPr>
            <a:spLocks noGrp="1" noChangeArrowheads="1"/>
          </p:cNvSpPr>
          <p:nvPr>
            <p:ph type="sldNum" sz="quarter" idx="10"/>
          </p:nvPr>
        </p:nvSpPr>
        <p:spPr>
          <a:xfrm>
            <a:off x="8610600" y="6356352"/>
            <a:ext cx="2743200" cy="365125"/>
          </a:xfrm>
        </p:spPr>
        <p:txBody>
          <a:bodyPr/>
          <a:lstStyle>
            <a:lvl1pPr eaLnBrk="1" hangingPunct="1">
              <a:defRPr smtClean="0">
                <a:ea typeface="MS PGothic" charset="0"/>
                <a:cs typeface="MS PGothic" charset="0"/>
              </a:defRPr>
            </a:lvl1pPr>
          </a:lstStyle>
          <a:p>
            <a:pPr>
              <a:defRPr/>
            </a:pPr>
            <a:fld id="{757DE690-90EC-0D43-84B7-8D5CA3B59BE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693682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pPr>
              <a:defRPr/>
            </a:pPr>
            <a:r>
              <a:rPr lang="en-US" altLang="en-US"/>
              <a:t>Group Name / DOC ID / Month XX, 2017 / © 2017 IBM Corporation</a:t>
            </a:r>
          </a:p>
        </p:txBody>
      </p:sp>
      <p:sp>
        <p:nvSpPr>
          <p:cNvPr id="4" name="Slide Number Placeholder 3"/>
          <p:cNvSpPr>
            <a:spLocks noGrp="1"/>
          </p:cNvSpPr>
          <p:nvPr>
            <p:ph type="sldNum" sz="quarter" idx="12"/>
          </p:nvPr>
        </p:nvSpPr>
        <p:spPr/>
        <p:txBody>
          <a:bodyPr/>
          <a:lstStyle/>
          <a:p>
            <a:pPr>
              <a:defRPr/>
            </a:pPr>
            <a:fld id="{C4B0EA34-20F8-423F-827A-4F9C4667106F}" type="slidenum">
              <a:rPr lang="en-US" altLang="en-US" smtClean="0"/>
              <a:pPr>
                <a:defRPr/>
              </a:pPr>
              <a:t>‹#›</a:t>
            </a:fld>
            <a:endParaRPr lang="en-US" altLang="en-US"/>
          </a:p>
        </p:txBody>
      </p:sp>
    </p:spTree>
    <p:extLst>
      <p:ext uri="{BB962C8B-B14F-4D97-AF65-F5344CB8AC3E}">
        <p14:creationId xmlns:p14="http://schemas.microsoft.com/office/powerpoint/2010/main" val="596834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11012078" cy="1338409"/>
          </a:xfrm>
        </p:spPr>
        <p:txBody>
          <a:bodyPr/>
          <a:lstStyle>
            <a:lvl1pPr>
              <a:defRPr sz="4000">
                <a:solidFill>
                  <a:schemeClr val="bg2"/>
                </a:solidFill>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7C418BF-387B-4E40-AF0D-E00F021A8609}" type="slidenum">
              <a:rPr lang="en-US" smtClean="0"/>
              <a:t>‹#›</a:t>
            </a:fld>
            <a:endParaRPr lang="en-US"/>
          </a:p>
        </p:txBody>
      </p:sp>
      <p:sp>
        <p:nvSpPr>
          <p:cNvPr id="8" name="Text Placeholder 7"/>
          <p:cNvSpPr>
            <a:spLocks noGrp="1"/>
          </p:cNvSpPr>
          <p:nvPr>
            <p:ph type="body" sz="quarter" idx="12"/>
          </p:nvPr>
        </p:nvSpPr>
        <p:spPr>
          <a:xfrm>
            <a:off x="304800" y="2015407"/>
            <a:ext cx="11012078" cy="4145280"/>
          </a:xfrm>
        </p:spPr>
        <p:txBody>
          <a:bodyPr/>
          <a:lstStyle>
            <a:lvl1pPr>
              <a:lnSpc>
                <a:spcPct val="90000"/>
              </a:lnSpc>
              <a:spcBef>
                <a:spcPts val="0"/>
              </a:spcBef>
              <a:defRPr sz="3200" b="1" baseline="0">
                <a:solidFill>
                  <a:schemeClr val="bg2"/>
                </a:solidFill>
              </a:defRPr>
            </a:lvl1pPr>
          </a:lstStyle>
          <a:p>
            <a:pPr lvl="0"/>
            <a:r>
              <a:rPr lang="en-US" dirty="0"/>
              <a:t>Edit Master text styles</a:t>
            </a:r>
          </a:p>
        </p:txBody>
      </p:sp>
    </p:spTree>
    <p:extLst>
      <p:ext uri="{BB962C8B-B14F-4D97-AF65-F5344CB8AC3E}">
        <p14:creationId xmlns:p14="http://schemas.microsoft.com/office/powerpoint/2010/main" val="27213980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bg2"/>
                </a:solidFill>
              </a:defRPr>
            </a:lvl1pPr>
          </a:lstStyle>
          <a:p>
            <a:r>
              <a:rPr lang="en-US"/>
              <a:t>Group Name / DOC ID / Month XX, 2017 / © 2017 IBM Corporation</a:t>
            </a:r>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bg2"/>
                </a:solidFill>
              </a:defRPr>
            </a:lvl1pPr>
          </a:lstStyle>
          <a:p>
            <a:r>
              <a:rPr lang="en-US"/>
              <a:t>Click to edit Master title style</a:t>
            </a:r>
            <a:endParaRPr lang="en-US"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Tree>
    <p:extLst>
      <p:ext uri="{BB962C8B-B14F-4D97-AF65-F5344CB8AC3E}">
        <p14:creationId xmlns:p14="http://schemas.microsoft.com/office/powerpoint/2010/main" val="28809028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bg2"/>
                </a:solidFill>
              </a:defRPr>
            </a:lvl1pPr>
          </a:lstStyle>
          <a:p>
            <a:r>
              <a:rPr lang="en-US"/>
              <a:t>Group Name / DOC ID / Month XX, 2017 / © 2017 IBM Corporation</a:t>
            </a:r>
          </a:p>
        </p:txBody>
      </p:sp>
      <p:sp>
        <p:nvSpPr>
          <p:cNvPr id="4" name="Slide Number Placeholder 3"/>
          <p:cNvSpPr>
            <a:spLocks noGrp="1"/>
          </p:cNvSpPr>
          <p:nvPr>
            <p:ph type="sldNum" sz="quarter" idx="11"/>
          </p:nvPr>
        </p:nvSpPr>
        <p:spPr/>
        <p:txBody>
          <a:bodyPr/>
          <a:lstStyle>
            <a:lvl1pPr>
              <a:defRPr>
                <a:solidFill>
                  <a:schemeClr val="bg2"/>
                </a:solidFill>
              </a:defRPr>
            </a:lvl1pPr>
          </a:lstStyle>
          <a:p>
            <a:fld id="{3FD999D4-B456-9943-89B7-30D56181CE18}" type="slidenum">
              <a:rPr lang="en-US" smtClean="0"/>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646091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30768579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
        <p:nvSpPr>
          <p:cNvPr id="8" name="Text Placeholder 7"/>
          <p:cNvSpPr>
            <a:spLocks noGrp="1"/>
          </p:cNvSpPr>
          <p:nvPr>
            <p:ph type="body" sz="quarter" idx="12"/>
          </p:nvPr>
        </p:nvSpPr>
        <p:spPr>
          <a:xfrm>
            <a:off x="304800" y="2072640"/>
            <a:ext cx="5486400" cy="4145280"/>
          </a:xfrm>
        </p:spPr>
        <p:txBody>
          <a:bodyPr/>
          <a:lstStyle>
            <a:lvl1pPr>
              <a:lnSpc>
                <a:spcPct val="90000"/>
              </a:lnSpc>
              <a:spcBef>
                <a:spcPts val="0"/>
              </a:spcBef>
              <a:defRPr sz="12800" b="1" baseline="0">
                <a:solidFill>
                  <a:schemeClr val="bg2"/>
                </a:solidFill>
              </a:defRPr>
            </a:lvl1pPr>
          </a:lstStyle>
          <a:p>
            <a:pPr lvl="0"/>
            <a:r>
              <a:rPr lang="en-US"/>
              <a:t>Edit Master text styles</a:t>
            </a:r>
          </a:p>
        </p:txBody>
      </p:sp>
    </p:spTree>
    <p:extLst>
      <p:ext uri="{BB962C8B-B14F-4D97-AF65-F5344CB8AC3E}">
        <p14:creationId xmlns:p14="http://schemas.microsoft.com/office/powerpoint/2010/main" val="22757989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
        <p:nvSpPr>
          <p:cNvPr id="8" name="Text Placeholder 7"/>
          <p:cNvSpPr>
            <a:spLocks noGrp="1"/>
          </p:cNvSpPr>
          <p:nvPr>
            <p:ph type="body" sz="quarter" idx="12"/>
          </p:nvPr>
        </p:nvSpPr>
        <p:spPr>
          <a:xfrm>
            <a:off x="304800" y="2072640"/>
            <a:ext cx="5486400" cy="4145280"/>
          </a:xfrm>
        </p:spPr>
        <p:txBody>
          <a:bodyPr/>
          <a:lstStyle>
            <a:lvl1pPr>
              <a:lnSpc>
                <a:spcPct val="90000"/>
              </a:lnSpc>
              <a:spcBef>
                <a:spcPts val="0"/>
              </a:spcBef>
              <a:defRPr sz="12800" b="1" baseline="0">
                <a:solidFill>
                  <a:schemeClr val="bg2"/>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bg2"/>
                </a:solidFill>
              </a:defRPr>
            </a:lvl1pPr>
          </a:lstStyle>
          <a:p>
            <a:r>
              <a:rPr lang="en-US"/>
              <a:t>Click icon to add picture</a:t>
            </a:r>
          </a:p>
        </p:txBody>
      </p:sp>
    </p:spTree>
    <p:extLst>
      <p:ext uri="{BB962C8B-B14F-4D97-AF65-F5344CB8AC3E}">
        <p14:creationId xmlns:p14="http://schemas.microsoft.com/office/powerpoint/2010/main" val="13165648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0419489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Tree>
    <p:extLst>
      <p:ext uri="{BB962C8B-B14F-4D97-AF65-F5344CB8AC3E}">
        <p14:creationId xmlns:p14="http://schemas.microsoft.com/office/powerpoint/2010/main" val="37107568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13703957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987324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4374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bg2"/>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bg2"/>
                </a:solidFill>
              </a:defRPr>
            </a:lvl1pPr>
          </a:lstStyle>
          <a:p>
            <a:r>
              <a:rPr lang="en-US"/>
              <a:t>Click icon to add picture</a:t>
            </a:r>
          </a:p>
        </p:txBody>
      </p:sp>
    </p:spTree>
    <p:extLst>
      <p:ext uri="{BB962C8B-B14F-4D97-AF65-F5344CB8AC3E}">
        <p14:creationId xmlns:p14="http://schemas.microsoft.com/office/powerpoint/2010/main" val="31171902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latin typeface="+mn-lt"/>
              </a:defRPr>
            </a:lvl1pPr>
          </a:lstStyle>
          <a:p>
            <a:fld id="{3FD999D4-B456-9943-89B7-30D56181CE18}" type="slidenum">
              <a:rPr lang="en-US" smtClean="0"/>
              <a:pPr/>
              <a:t>‹#›</a:t>
            </a:fld>
            <a:endParaRPr lang="en-US"/>
          </a:p>
        </p:txBody>
      </p:sp>
      <p:sp>
        <p:nvSpPr>
          <p:cNvPr id="4" name="Footer Placeholder 3"/>
          <p:cNvSpPr>
            <a:spLocks noGrp="1"/>
          </p:cNvSpPr>
          <p:nvPr>
            <p:ph type="ftr" sz="quarter" idx="11"/>
          </p:nvPr>
        </p:nvSpPr>
        <p:spPr/>
        <p:txBody>
          <a:bodyPr/>
          <a:lstStyle>
            <a:lvl1pPr>
              <a:defRPr>
                <a:latin typeface="+mn-lt"/>
              </a:defRPr>
            </a:lvl1pPr>
          </a:lstStyle>
          <a:p>
            <a:r>
              <a:rPr lang="en-US"/>
              <a:t>Group Name / DOC ID / Month XX, 2017 / © 2017 IBM Corporation</a:t>
            </a:r>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046169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92458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455458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1751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14161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1499617"/>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8621440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4583290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28704083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2135832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12" name="Text Placeholder 11"/>
          <p:cNvSpPr>
            <a:spLocks noGrp="1"/>
          </p:cNvSpPr>
          <p:nvPr>
            <p:ph type="body" sz="quarter" idx="13"/>
          </p:nvPr>
        </p:nvSpPr>
        <p:spPr>
          <a:xfrm>
            <a:off x="304800" y="243841"/>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1260861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12266362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1"/>
            <a:ext cx="6096000" cy="2815167"/>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6795264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3764026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56225745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4215853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92024"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4345061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183579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text (1/4), content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352800" y="889000"/>
            <a:ext cx="8534400" cy="5099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124573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text (1/4), blank (3/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88651"/>
            <a:ext cx="2438400" cy="4605867"/>
          </a:xfrm>
        </p:spPr>
        <p:txBody>
          <a:bodyPr/>
          <a:lstStyle>
            <a:lvl1pPr>
              <a:defRPr sz="1867"/>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083981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ase study: title, text (2/4), content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99616"/>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4"/>
          </p:nvPr>
        </p:nvSpPr>
        <p:spPr>
          <a:xfrm>
            <a:off x="6096000" y="0"/>
            <a:ext cx="6096000" cy="6858000"/>
          </a:xfrm>
        </p:spPr>
        <p:txBody>
          <a:bodyPr/>
          <a:lstStyle/>
          <a:p>
            <a:r>
              <a:rPr lang="en-US"/>
              <a:t>Click icon to add picture</a:t>
            </a:r>
          </a:p>
        </p:txBody>
      </p:sp>
    </p:spTree>
    <p:extLst>
      <p:ext uri="{BB962C8B-B14F-4D97-AF65-F5344CB8AC3E}">
        <p14:creationId xmlns:p14="http://schemas.microsoft.com/office/powerpoint/2010/main" val="4871367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ase study 2: title, text (2/4), quote (2/4)">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93365"/>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7" name="Text Placeholder 6"/>
          <p:cNvSpPr>
            <a:spLocks noGrp="1"/>
          </p:cNvSpPr>
          <p:nvPr>
            <p:ph type="body" sz="quarter" idx="12"/>
          </p:nvPr>
        </p:nvSpPr>
        <p:spPr>
          <a:xfrm>
            <a:off x="304800" y="1463040"/>
            <a:ext cx="2438400" cy="4669536"/>
          </a:xfrm>
        </p:spPr>
        <p:txBody>
          <a:bodyPr/>
          <a:lstStyle>
            <a:lvl1pPr>
              <a:defRPr sz="2133"/>
            </a:lvl1pPr>
            <a:lvl2pPr>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352800" y="1488017"/>
            <a:ext cx="2438400" cy="4608576"/>
          </a:xfrm>
        </p:spPr>
        <p:txBody>
          <a:bodyPr/>
          <a:lstStyle>
            <a:lvl1pPr>
              <a:defRPr sz="1867"/>
            </a:lvl1pPr>
            <a:lvl2pPr marL="0" indent="0">
              <a:buNone/>
              <a:defRPr sz="1333"/>
            </a:lvl2pPr>
            <a:lvl3pPr>
              <a:defRPr sz="1333"/>
            </a:lvl3pPr>
            <a:lvl4pPr>
              <a:defRPr sz="1333"/>
            </a:lvl4pPr>
            <a:lvl5pPr>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14"/>
          </p:nvPr>
        </p:nvSpPr>
        <p:spPr>
          <a:xfrm>
            <a:off x="6267189" y="1402080"/>
            <a:ext cx="5620011" cy="4608576"/>
          </a:xfrm>
        </p:spPr>
        <p:txBody>
          <a:bodyPr/>
          <a:lstStyle>
            <a:lvl1pPr marL="156629" indent="-156629">
              <a:tabLst/>
              <a:defRPr sz="3200"/>
            </a:lvl1pPr>
            <a:lvl2pPr marL="0" indent="0">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23953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bg2"/>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Group Name / DOC ID / Month XX, 2017 / © 2017 IBM Corporation</a:t>
            </a:r>
          </a:p>
        </p:txBody>
      </p:sp>
    </p:spTree>
    <p:extLst>
      <p:ext uri="{BB962C8B-B14F-4D97-AF65-F5344CB8AC3E}">
        <p14:creationId xmlns:p14="http://schemas.microsoft.com/office/powerpoint/2010/main" val="5339586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304800" y="256033"/>
            <a:ext cx="2438400" cy="5878660"/>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3352800" y="300567"/>
            <a:ext cx="8534400" cy="6129867"/>
          </a:xfrm>
        </p:spPr>
        <p:txBody>
          <a:bodyPr/>
          <a:lstStyle/>
          <a:p>
            <a:r>
              <a:rPr lang="en-US"/>
              <a:t>Click icon to add table</a:t>
            </a:r>
          </a:p>
        </p:txBody>
      </p:sp>
    </p:spTree>
    <p:extLst>
      <p:ext uri="{BB962C8B-B14F-4D97-AF65-F5344CB8AC3E}">
        <p14:creationId xmlns:p14="http://schemas.microsoft.com/office/powerpoint/2010/main" val="21278037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Tree>
    <p:extLst>
      <p:ext uri="{BB962C8B-B14F-4D97-AF65-F5344CB8AC3E}">
        <p14:creationId xmlns:p14="http://schemas.microsoft.com/office/powerpoint/2010/main" val="31722580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3541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524000"/>
            <a:ext cx="5486400" cy="4779264"/>
          </a:xfrm>
        </p:spPr>
        <p:txBody>
          <a:bodyPr/>
          <a:lstStyle>
            <a:lvl1pPr marL="0" indent="0">
              <a:spcBef>
                <a:spcPts val="0"/>
              </a:spcBef>
              <a:tabLst>
                <a:tab pos="5253435" algn="dec"/>
              </a:tabLst>
              <a:defRPr sz="1467"/>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p:txBody>
      </p:sp>
    </p:spTree>
    <p:extLst>
      <p:ext uri="{BB962C8B-B14F-4D97-AF65-F5344CB8AC3E}">
        <p14:creationId xmlns:p14="http://schemas.microsoft.com/office/powerpoint/2010/main" val="358936846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ibm sign-off">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604" y="2914867"/>
            <a:ext cx="1722792" cy="701463"/>
          </a:xfrm>
          <a:prstGeom prst="rect">
            <a:avLst/>
          </a:prstGeom>
        </p:spPr>
      </p:pic>
    </p:spTree>
    <p:extLst>
      <p:ext uri="{BB962C8B-B14F-4D97-AF65-F5344CB8AC3E}">
        <p14:creationId xmlns:p14="http://schemas.microsoft.com/office/powerpoint/2010/main" val="41643874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4800" y="6437376"/>
            <a:ext cx="8534400" cy="182880"/>
          </a:xfrm>
        </p:spPr>
        <p:txBody>
          <a:bodyPr/>
          <a:lstStyle>
            <a:lvl1pPr>
              <a:defRPr>
                <a:solidFill>
                  <a:schemeClr val="tx1"/>
                </a:solidFill>
              </a:defRPr>
            </a:lvl1pPr>
          </a:lstStyle>
          <a:p>
            <a:r>
              <a:rPr lang="de-DE"/>
              <a:t>Group Name / DOC ID / Month XX, 2017 / © 2017 IBM Corporation</a:t>
            </a:r>
            <a:endParaRPr lang="en-US"/>
          </a:p>
        </p:txBody>
      </p:sp>
      <p:sp>
        <p:nvSpPr>
          <p:cNvPr id="4" name="Title 3"/>
          <p:cNvSpPr>
            <a:spLocks noGrp="1"/>
          </p:cNvSpPr>
          <p:nvPr>
            <p:ph type="title"/>
          </p:nvPr>
        </p:nvSpPr>
        <p:spPr>
          <a:xfrm>
            <a:off x="304800" y="271708"/>
            <a:ext cx="5486401" cy="5972459"/>
          </a:xfrm>
        </p:spPr>
        <p:txBody>
          <a:bodyPr/>
          <a:lstStyle>
            <a:lvl1pPr>
              <a:lnSpc>
                <a:spcPct val="90000"/>
              </a:lnSpc>
              <a:defRPr sz="3200" b="0">
                <a:solidFill>
                  <a:schemeClr val="tx1"/>
                </a:solidFill>
              </a:defRPr>
            </a:lvl1pPr>
          </a:lstStyle>
          <a:p>
            <a:r>
              <a:rPr lang="en-US"/>
              <a:t>Click to edit Master title style</a:t>
            </a:r>
            <a:endParaRPr lang="en-US" dirty="0"/>
          </a:p>
        </p:txBody>
      </p:sp>
      <p:pic>
        <p:nvPicPr>
          <p:cNvPr id="8" name="Picture 7" descr="ibm_gry.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780"/>
            <a:ext cx="695452" cy="281961"/>
          </a:xfrm>
          <a:prstGeom prst="rect">
            <a:avLst/>
          </a:prstGeom>
        </p:spPr>
      </p:pic>
    </p:spTree>
    <p:extLst>
      <p:ext uri="{BB962C8B-B14F-4D97-AF65-F5344CB8AC3E}">
        <p14:creationId xmlns:p14="http://schemas.microsoft.com/office/powerpoint/2010/main" val="42395320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1"/>
                </a:solidFill>
              </a:defRPr>
            </a:lvl1pPr>
          </a:lstStyle>
          <a:p>
            <a:r>
              <a:rPr lang="de-DE"/>
              <a:t>Group Name / DOC ID / Month XX, 2017 / © 2017 IBM Corporation</a:t>
            </a:r>
            <a:endParaRPr lang="en-US"/>
          </a:p>
        </p:txBody>
      </p:sp>
      <p:sp>
        <p:nvSpPr>
          <p:cNvPr id="4" name="Slide Number Placeholder 3"/>
          <p:cNvSpPr>
            <a:spLocks noGrp="1"/>
          </p:cNvSpPr>
          <p:nvPr>
            <p:ph type="sldNum" sz="quarter" idx="11"/>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5" name="Title 4"/>
          <p:cNvSpPr>
            <a:spLocks noGrp="1"/>
          </p:cNvSpPr>
          <p:nvPr>
            <p:ph type="title"/>
          </p:nvPr>
        </p:nvSpPr>
        <p:spPr>
          <a:xfrm>
            <a:off x="304800" y="268224"/>
            <a:ext cx="5486400" cy="5991669"/>
          </a:xfrm>
        </p:spPr>
        <p:txBody>
          <a:bodyPr/>
          <a:lstStyle>
            <a:lvl1pPr>
              <a:lnSpc>
                <a:spcPct val="90000"/>
              </a:lnSpc>
              <a:defRPr>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29381083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14096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304800" y="1498600"/>
            <a:ext cx="5486400" cy="4779264"/>
          </a:xfrm>
        </p:spPr>
        <p:txBody>
          <a:bodyPr/>
          <a:lstStyle>
            <a:lvl1pPr marL="0" indent="0">
              <a:spcBef>
                <a:spcPts val="0"/>
              </a:spcBef>
              <a:tabLst>
                <a:tab pos="5253435" algn="dec"/>
              </a:tabLst>
              <a:defRPr/>
            </a:lvl1pPr>
            <a:lvl2pPr marL="230712" indent="-230712">
              <a:spcBef>
                <a:spcPts val="0"/>
              </a:spcBef>
              <a:tabLst/>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0"/>
              </a:spcBef>
              <a:spcAft>
                <a:spcPts val="0"/>
              </a:spcAft>
              <a:buClrTx/>
              <a:buSzTx/>
              <a:buFont typeface="Arial"/>
              <a:buNone/>
              <a:tabLst>
                <a:tab pos="5364346" algn="r"/>
              </a:tabLst>
              <a:defRPr/>
            </a:pPr>
            <a:r>
              <a:rPr lang="en-US"/>
              <a:t>Fifth level</a:t>
            </a:r>
            <a:endParaRPr lang="en-US" dirty="0"/>
          </a:p>
        </p:txBody>
      </p:sp>
      <p:sp>
        <p:nvSpPr>
          <p:cNvPr id="7" name="Text Placeholder 6"/>
          <p:cNvSpPr>
            <a:spLocks noGrp="1"/>
          </p:cNvSpPr>
          <p:nvPr>
            <p:ph type="body" sz="quarter" idx="13"/>
          </p:nvPr>
        </p:nvSpPr>
        <p:spPr>
          <a:xfrm>
            <a:off x="6400800" y="1498600"/>
            <a:ext cx="5486400" cy="4779264"/>
          </a:xfrm>
        </p:spPr>
        <p:txBody>
          <a:bodyPr/>
          <a:lstStyle>
            <a:lvl1pPr marL="0" indent="0">
              <a:spcBef>
                <a:spcPts val="0"/>
              </a:spcBef>
              <a:tabLst>
                <a:tab pos="5253435" algn="dec"/>
              </a:tabLst>
              <a:defRPr/>
            </a:lvl1pPr>
            <a:lvl2pPr>
              <a:spcBef>
                <a:spcPts val="0"/>
              </a:spcBef>
              <a:defRPr/>
            </a:lvl2pPr>
            <a:lvl3pPr>
              <a:spcBef>
                <a:spcPts val="0"/>
              </a:spcBef>
              <a:defRPr/>
            </a:lvl3pPr>
            <a:lvl4pPr>
              <a:spcBef>
                <a:spcPts val="0"/>
              </a:spcBef>
              <a:defRPr/>
            </a:lvl4pPr>
            <a:lvl5pPr>
              <a:spcBef>
                <a:spcPts val="0"/>
              </a:spcBef>
              <a:defRPr/>
            </a:lvl5pPr>
          </a:lstStyle>
          <a:p>
            <a:pPr marL="0" marR="0" lvl="0"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Edit Master text styles</a:t>
            </a:r>
          </a:p>
          <a:p>
            <a:pPr marL="0" marR="0" lvl="1"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Second level</a:t>
            </a:r>
          </a:p>
          <a:p>
            <a:pPr marL="0" marR="0" lvl="2"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Third level</a:t>
            </a:r>
          </a:p>
          <a:p>
            <a:pPr marL="0" marR="0" lvl="3"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Fourth level</a:t>
            </a:r>
          </a:p>
          <a:p>
            <a:pPr marL="0" marR="0" lvl="4" indent="0" algn="l" defTabSz="609585" rtl="0" eaLnBrk="1" fontAlgn="auto" latinLnBrk="0" hangingPunct="1">
              <a:lnSpc>
                <a:spcPct val="100000"/>
              </a:lnSpc>
              <a:spcBef>
                <a:spcPts val="1467"/>
              </a:spcBef>
              <a:spcAft>
                <a:spcPts val="0"/>
              </a:spcAft>
              <a:buClrTx/>
              <a:buSzTx/>
              <a:buFont typeface="Arial"/>
              <a:buNone/>
              <a:tabLst>
                <a:tab pos="5364346" algn="r"/>
              </a:tabLst>
              <a:defRPr/>
            </a:pPr>
            <a:r>
              <a:rPr lang="en-US"/>
              <a:t>Fifth level</a:t>
            </a:r>
            <a:endParaRPr lang="en-US" dirty="0"/>
          </a:p>
        </p:txBody>
      </p:sp>
    </p:spTree>
    <p:extLst>
      <p:ext uri="{BB962C8B-B14F-4D97-AF65-F5344CB8AC3E}">
        <p14:creationId xmlns:p14="http://schemas.microsoft.com/office/powerpoint/2010/main" val="9880584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fact, number">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Tree>
    <p:extLst>
      <p:ext uri="{BB962C8B-B14F-4D97-AF65-F5344CB8AC3E}">
        <p14:creationId xmlns:p14="http://schemas.microsoft.com/office/powerpoint/2010/main" val="45988334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fact, number, half-image (bleeds)">
    <p:spTree>
      <p:nvGrpSpPr>
        <p:cNvPr id="1" name=""/>
        <p:cNvGrpSpPr/>
        <p:nvPr/>
      </p:nvGrpSpPr>
      <p:grpSpPr>
        <a:xfrm>
          <a:off x="0" y="0"/>
          <a:ext cx="0" cy="0"/>
          <a:chOff x="0" y="0"/>
          <a:chExt cx="0" cy="0"/>
        </a:xfrm>
      </p:grpSpPr>
      <p:sp>
        <p:nvSpPr>
          <p:cNvPr id="2" name="Title 1"/>
          <p:cNvSpPr>
            <a:spLocks noGrp="1"/>
          </p:cNvSpPr>
          <p:nvPr>
            <p:ph type="title"/>
          </p:nvPr>
        </p:nvSpPr>
        <p:spPr>
          <a:xfrm>
            <a:off x="304800" y="280417"/>
            <a:ext cx="5486400" cy="1338409"/>
          </a:xfrm>
        </p:spPr>
        <p:txBody>
          <a:bodyPr/>
          <a:lstStyle>
            <a:lvl1pPr>
              <a:defRPr sz="2133">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2015407"/>
            <a:ext cx="5486400" cy="4145280"/>
          </a:xfrm>
        </p:spPr>
        <p:txBody>
          <a:bodyPr/>
          <a:lstStyle>
            <a:lvl1pPr>
              <a:lnSpc>
                <a:spcPct val="90000"/>
              </a:lnSpc>
              <a:spcBef>
                <a:spcPts val="0"/>
              </a:spcBef>
              <a:defRPr sz="12800" b="1" baseline="0">
                <a:solidFill>
                  <a:schemeClr val="tx1"/>
                </a:solidFill>
              </a:defRPr>
            </a:lvl1pPr>
          </a:lstStyle>
          <a:p>
            <a:pPr lvl="0"/>
            <a:r>
              <a:rPr lang="en-US"/>
              <a:t>Edit Master text styles</a:t>
            </a:r>
          </a:p>
        </p:txBody>
      </p:sp>
      <p:sp>
        <p:nvSpPr>
          <p:cNvPr id="6" name="Picture Placeholder 5"/>
          <p:cNvSpPr>
            <a:spLocks noGrp="1"/>
          </p:cNvSpPr>
          <p:nvPr>
            <p:ph type="pic" sz="quarter" idx="13"/>
          </p:nvPr>
        </p:nvSpPr>
        <p:spPr>
          <a:xfrm>
            <a:off x="6096000" y="0"/>
            <a:ext cx="6096000" cy="6858000"/>
          </a:xfrm>
        </p:spPr>
        <p:txBody>
          <a:bodyPr/>
          <a:lstStyle>
            <a:lvl1pPr>
              <a:defRPr>
                <a:solidFill>
                  <a:schemeClr val="tx1"/>
                </a:solidFill>
              </a:defRPr>
            </a:lvl1pPr>
          </a:lstStyle>
          <a:p>
            <a:r>
              <a:rPr lang="en-US"/>
              <a:t>Click icon to add picture</a:t>
            </a:r>
          </a:p>
        </p:txBody>
      </p:sp>
    </p:spTree>
    <p:extLst>
      <p:ext uri="{BB962C8B-B14F-4D97-AF65-F5344CB8AC3E}">
        <p14:creationId xmlns:p14="http://schemas.microsoft.com/office/powerpoint/2010/main" val="3645038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74256491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ig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53569"/>
            <a:ext cx="11582400" cy="5964767"/>
          </a:xfrm>
        </p:spPr>
        <p:txBody>
          <a:bodyPr/>
          <a:lstStyle>
            <a:lvl1pPr>
              <a:lnSpc>
                <a:spcPct val="90000"/>
              </a:lnSpc>
              <a:defRPr sz="12800" b="1"/>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394286839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6916616" cy="6027740"/>
          </a:xfrm>
        </p:spPr>
        <p:txBody>
          <a:bodyPr/>
          <a:lstStyle>
            <a:lvl1pPr marL="156629" indent="-156629">
              <a:tabLst/>
              <a:defRPr>
                <a:solidFill>
                  <a:schemeClr val="tx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288622143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section, title,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5486400" cy="5770733"/>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658368"/>
            <a:ext cx="5486400" cy="5599640"/>
          </a:xfrm>
        </p:spPr>
        <p:txBody>
          <a:bodyPr/>
          <a:lstStyle>
            <a:lvl1pPr>
              <a:spcBef>
                <a:spcPts val="1467"/>
              </a:spcBef>
              <a:spcAft>
                <a:spcPts val="0"/>
              </a:spcAft>
              <a:defRPr/>
            </a:lvl1pPr>
            <a:lvl2pPr>
              <a:spcBef>
                <a:spcPts val="1467"/>
              </a:spcBef>
              <a:defRPr/>
            </a:lvl2pPr>
            <a:lvl3pPr>
              <a:spcBef>
                <a:spcPts val="1467"/>
              </a:spcBef>
              <a:defRPr/>
            </a:lvl3pPr>
            <a:lvl4pPr>
              <a:spcBef>
                <a:spcPts val="1467"/>
              </a:spcBef>
              <a:defRPr/>
            </a:lvl4pPr>
            <a:lvl5pPr>
              <a:spcBef>
                <a:spcPts val="1467"/>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7418"/>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95319456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979306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section, 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60"/>
            <a:ext cx="5486400" cy="4786208"/>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61"/>
            <a:ext cx="5486400" cy="478620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034112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itle, text (two columns, different text size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6695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Content Placeholder 5"/>
          <p:cNvSpPr>
            <a:spLocks noGrp="1"/>
          </p:cNvSpPr>
          <p:nvPr>
            <p:ph sz="quarter" idx="12"/>
          </p:nvPr>
        </p:nvSpPr>
        <p:spPr>
          <a:xfrm>
            <a:off x="304800" y="1327358"/>
            <a:ext cx="5486400" cy="4916809"/>
          </a:xfrm>
        </p:spPr>
        <p:txBody>
          <a:bodyPr/>
          <a:lstStyle>
            <a:lvl1pPr>
              <a:defRPr sz="3200"/>
            </a:lvl1pPr>
          </a:lstStyle>
          <a:p>
            <a:pPr lvl="0"/>
            <a:r>
              <a:rPr lang="en-US"/>
              <a:t>Edit Master text styles</a:t>
            </a:r>
          </a:p>
        </p:txBody>
      </p:sp>
      <p:sp>
        <p:nvSpPr>
          <p:cNvPr id="8" name="Content Placeholder 7"/>
          <p:cNvSpPr>
            <a:spLocks noGrp="1"/>
          </p:cNvSpPr>
          <p:nvPr>
            <p:ph sz="quarter" idx="13"/>
          </p:nvPr>
        </p:nvSpPr>
        <p:spPr>
          <a:xfrm>
            <a:off x="6400800" y="1488865"/>
            <a:ext cx="5486400" cy="4755303"/>
          </a:xfrm>
        </p:spPr>
        <p:txBody>
          <a:bodyPr/>
          <a:lstStyle>
            <a:lvl1pPr>
              <a:defRPr sz="1867"/>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740494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ection, title, text (four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
            <a:ext cx="8534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57959"/>
            <a:ext cx="2438400" cy="478620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6"/>
          </p:nvPr>
        </p:nvSpPr>
        <p:spPr>
          <a:xfrm>
            <a:off x="9448800" y="1457959"/>
            <a:ext cx="2438400" cy="478620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7140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section, title, text, half-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548640"/>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7" name="Text Placeholder 6"/>
          <p:cNvSpPr>
            <a:spLocks noGrp="1"/>
          </p:cNvSpPr>
          <p:nvPr>
            <p:ph type="body" sz="quarter" idx="14"/>
          </p:nvPr>
        </p:nvSpPr>
        <p:spPr>
          <a:xfrm>
            <a:off x="304800" y="1463040"/>
            <a:ext cx="5486400" cy="4781127"/>
          </a:xfrm>
        </p:spPr>
        <p:txBody>
          <a:bodyPr/>
          <a:lstStyle>
            <a:lvl1pPr>
              <a:defRPr sz="2133"/>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4777731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section, title, text (two columns), half-image">
    <p:spTree>
      <p:nvGrpSpPr>
        <p:cNvPr id="1" name=""/>
        <p:cNvGrpSpPr/>
        <p:nvPr/>
      </p:nvGrpSpPr>
      <p:grpSpPr>
        <a:xfrm>
          <a:off x="0" y="0"/>
          <a:ext cx="0" cy="0"/>
          <a:chOff x="0" y="0"/>
          <a:chExt cx="0" cy="0"/>
        </a:xfrm>
      </p:grpSpPr>
      <p:sp>
        <p:nvSpPr>
          <p:cNvPr id="9" name="Picture Placeholder 8"/>
          <p:cNvSpPr>
            <a:spLocks noGrp="1"/>
          </p:cNvSpPr>
          <p:nvPr>
            <p:ph type="pic" sz="quarter" idx="16"/>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4"/>
            <a:ext cx="5486400" cy="85344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7" name="Text Placeholder 6"/>
          <p:cNvSpPr>
            <a:spLocks noGrp="1"/>
          </p:cNvSpPr>
          <p:nvPr>
            <p:ph type="body" sz="quarter" idx="14"/>
          </p:nvPr>
        </p:nvSpPr>
        <p:spPr>
          <a:xfrm>
            <a:off x="304800" y="1463039"/>
            <a:ext cx="2438400" cy="4781127"/>
          </a:xfrm>
        </p:spPr>
        <p:txBody>
          <a:bodyPr/>
          <a:lstStyle>
            <a:lvl1pPr>
              <a:spcBef>
                <a:spcPts val="1467"/>
              </a:spcBef>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5"/>
          </p:nvPr>
        </p:nvSpPr>
        <p:spPr>
          <a:xfrm>
            <a:off x="3352800" y="1463039"/>
            <a:ext cx="2438400" cy="4781127"/>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45923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section, title, text (two narrow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
        <p:nvSpPr>
          <p:cNvPr id="10" name="Text Placeholder 9"/>
          <p:cNvSpPr>
            <a:spLocks noGrp="1"/>
          </p:cNvSpPr>
          <p:nvPr>
            <p:ph type="body" sz="quarter" idx="16"/>
          </p:nvPr>
        </p:nvSpPr>
        <p:spPr>
          <a:xfrm>
            <a:off x="9448800" y="1463041"/>
            <a:ext cx="2438400" cy="4668593"/>
          </a:xfrm>
        </p:spPr>
        <p:txBody>
          <a:bodyPr/>
          <a:lstStyle>
            <a:lvl1pPr>
              <a:defRPr sz="2133"/>
            </a:lvl1pPr>
            <a:lvl2pPr marL="0" indent="0">
              <a:spcBef>
                <a:spcPts val="1467"/>
              </a:spcBef>
              <a:buFontTx/>
              <a:buNone/>
              <a:defRPr sz="1467"/>
            </a:lvl2pPr>
            <a:lvl3pPr>
              <a:defRPr sz="1467"/>
            </a:lvl3pPr>
            <a:lvl4pPr>
              <a:defRPr sz="1467"/>
            </a:lvl4pPr>
            <a:lvl5pPr>
              <a:defRPr sz="14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3171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1279144"/>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37C418BF-387B-4E40-AF0D-E00F021A8609}" type="slidenum">
              <a:rPr lang="en-US" smtClean="0"/>
              <a:t>‹#›</a:t>
            </a:fld>
            <a:endParaRPr lang="en-US"/>
          </a:p>
        </p:txBody>
      </p:sp>
      <p:sp>
        <p:nvSpPr>
          <p:cNvPr id="4" name="Footer Placeholder 3"/>
          <p:cNvSpPr>
            <a:spLocks noGrp="1"/>
          </p:cNvSpPr>
          <p:nvPr>
            <p:ph type="ftr" sz="quarter" idx="11"/>
          </p:nvPr>
        </p:nvSpPr>
        <p:spPr/>
        <p:txBody>
          <a:bodyPr/>
          <a:lstStyle/>
          <a:p>
            <a:r>
              <a:rPr lang="en-US"/>
              <a:t>Group Name / DOC ID / Month XX, 2017 / © 2017 IBM Corporation</a:t>
            </a:r>
          </a:p>
        </p:txBody>
      </p:sp>
      <p:sp>
        <p:nvSpPr>
          <p:cNvPr id="8" name="Text Placeholder 7"/>
          <p:cNvSpPr>
            <a:spLocks noGrp="1"/>
          </p:cNvSpPr>
          <p:nvPr>
            <p:ph type="body" sz="quarter" idx="12"/>
          </p:nvPr>
        </p:nvSpPr>
        <p:spPr>
          <a:xfrm>
            <a:off x="304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3"/>
          </p:nvPr>
        </p:nvSpPr>
        <p:spPr>
          <a:xfrm>
            <a:off x="6400800" y="1499617"/>
            <a:ext cx="5486400" cy="4781127"/>
          </a:xfrm>
        </p:spPr>
        <p:txBody>
          <a:bodyPr/>
          <a:lstStyle>
            <a:lvl1pPr>
              <a:spcBef>
                <a:spcPts val="0"/>
              </a:spcBef>
              <a:defRPr sz="1867"/>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08601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section, title, text (dark backgroun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chemeClr val="tx1"/>
          </a:solidFill>
        </p:spPr>
        <p:txBody>
          <a:bodyPr wrap="square" lIns="0" tIns="0" rIns="0" bIns="0" rtlCol="0" anchor="ctr">
            <a:noAutofit/>
          </a:bodyPr>
          <a:lstStyle/>
          <a:p>
            <a:pPr algn="ctr"/>
            <a:endParaRPr lang="en-US" sz="1600" err="1">
              <a:solidFill>
                <a:srgbClr val="FFFFFF"/>
              </a:solidFill>
              <a:latin typeface="Arial"/>
              <a:cs typeface="Arial"/>
            </a:endParaRPr>
          </a:p>
        </p:txBody>
      </p:sp>
      <p:sp>
        <p:nvSpPr>
          <p:cNvPr id="2" name="Title 1"/>
          <p:cNvSpPr>
            <a:spLocks noGrp="1"/>
          </p:cNvSpPr>
          <p:nvPr>
            <p:ph type="title"/>
          </p:nvPr>
        </p:nvSpPr>
        <p:spPr>
          <a:xfrm>
            <a:off x="304800" y="1377696"/>
            <a:ext cx="5486400" cy="475488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ext Placeholder 5"/>
          <p:cNvSpPr>
            <a:spLocks noGrp="1"/>
          </p:cNvSpPr>
          <p:nvPr>
            <p:ph type="body" sz="quarter" idx="12"/>
          </p:nvPr>
        </p:nvSpPr>
        <p:spPr>
          <a:xfrm>
            <a:off x="6400800" y="1481716"/>
            <a:ext cx="5486400" cy="4668593"/>
          </a:xfrm>
        </p:spPr>
        <p:txBody>
          <a:bodyPr/>
          <a:lstStyle>
            <a:lvl1pPr>
              <a:defRPr>
                <a:solidFill>
                  <a:schemeClr val="bg2"/>
                </a:solidFill>
              </a:defRPr>
            </a:lvl1pPr>
            <a:lvl2pPr marL="0" indent="0">
              <a:spcBef>
                <a:spcPts val="1467"/>
              </a:spcBef>
              <a:buFontTx/>
              <a:buNone/>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3"/>
          </p:nvPr>
        </p:nvSpPr>
        <p:spPr>
          <a:xfrm>
            <a:off x="304800" y="268225"/>
            <a:ext cx="5486400" cy="400049"/>
          </a:xfrm>
        </p:spPr>
        <p:txBody>
          <a:bodyPr/>
          <a:lstStyle>
            <a:lvl1pPr>
              <a:defRPr sz="1467"/>
            </a:lvl1pPr>
          </a:lstStyle>
          <a:p>
            <a:pPr lvl="0"/>
            <a:r>
              <a:rPr lang="en-US"/>
              <a:t>Edit Master text styles</a:t>
            </a:r>
          </a:p>
        </p:txBody>
      </p:sp>
    </p:spTree>
    <p:extLst>
      <p:ext uri="{BB962C8B-B14F-4D97-AF65-F5344CB8AC3E}">
        <p14:creationId xmlns:p14="http://schemas.microsoft.com/office/powerpoint/2010/main" val="30519309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image">
    <p:spTree>
      <p:nvGrpSpPr>
        <p:cNvPr id="1" name=""/>
        <p:cNvGrpSpPr/>
        <p:nvPr/>
      </p:nvGrpSpPr>
      <p:grpSpPr>
        <a:xfrm>
          <a:off x="0" y="0"/>
          <a:ext cx="0" cy="0"/>
          <a:chOff x="0" y="0"/>
          <a:chExt cx="0" cy="0"/>
        </a:xfrm>
      </p:grpSpPr>
      <p:sp>
        <p:nvSpPr>
          <p:cNvPr id="8" name="Picture Placeholder 7"/>
          <p:cNvSpPr>
            <a:spLocks noGrp="1"/>
          </p:cNvSpPr>
          <p:nvPr>
            <p:ph type="pic" sz="quarter" idx="15"/>
          </p:nvPr>
        </p:nvSpPr>
        <p:spPr>
          <a:xfrm>
            <a:off x="6096000" y="0"/>
            <a:ext cx="6096000" cy="6858000"/>
          </a:xfrm>
        </p:spPr>
        <p:txBody>
          <a:bodyPr/>
          <a:lstStyle/>
          <a:p>
            <a:r>
              <a:rPr lang="en-US"/>
              <a:t>Click icon to add picture</a:t>
            </a:r>
          </a:p>
        </p:txBody>
      </p:sp>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341667827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itle, half-blank area">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5"/>
            <a:ext cx="5486400" cy="5870532"/>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5055773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blank">
    <p:spTree>
      <p:nvGrpSpPr>
        <p:cNvPr id="1" name=""/>
        <p:cNvGrpSpPr/>
        <p:nvPr/>
      </p:nvGrpSpPr>
      <p:grpSpPr>
        <a:xfrm>
          <a:off x="0" y="0"/>
          <a:ext cx="0" cy="0"/>
          <a:chOff x="0" y="0"/>
          <a:chExt cx="0" cy="0"/>
        </a:xfrm>
      </p:grpSpPr>
      <p:sp>
        <p:nvSpPr>
          <p:cNvPr id="2" name="Title 1"/>
          <p:cNvSpPr>
            <a:spLocks noGrp="1"/>
          </p:cNvSpPr>
          <p:nvPr>
            <p:ph type="title"/>
          </p:nvPr>
        </p:nvSpPr>
        <p:spPr>
          <a:xfrm>
            <a:off x="304800" y="268224"/>
            <a:ext cx="5486400" cy="50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Tree>
    <p:extLst>
      <p:ext uri="{BB962C8B-B14F-4D97-AF65-F5344CB8AC3E}">
        <p14:creationId xmlns:p14="http://schemas.microsoft.com/office/powerpoint/2010/main" val="2123023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insight, text, boxes">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3" name="Slide Number Placeholder 2"/>
          <p:cNvSpPr>
            <a:spLocks noGrp="1"/>
          </p:cNvSpPr>
          <p:nvPr>
            <p:ph type="sldNum" sz="quarter" idx="10"/>
          </p:nvPr>
        </p:nvSpPr>
        <p:spPr>
          <a:xfrm>
            <a:off x="9144000" y="6443224"/>
            <a:ext cx="2743200" cy="182880"/>
          </a:xfrm>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12" name="Text Placeholder 11"/>
          <p:cNvSpPr>
            <a:spLocks noGrp="1"/>
          </p:cNvSpPr>
          <p:nvPr>
            <p:ph type="body" sz="quarter" idx="13"/>
          </p:nvPr>
        </p:nvSpPr>
        <p:spPr>
          <a:xfrm>
            <a:off x="304800" y="243841"/>
            <a:ext cx="5486400" cy="400049"/>
          </a:xfrm>
        </p:spPr>
        <p:txBody>
          <a:bodyPr/>
          <a:lstStyle>
            <a:lvl1pPr>
              <a:defRPr sz="2133"/>
            </a:lvl1pPr>
          </a:lstStyle>
          <a:p>
            <a:pPr lvl="0"/>
            <a:r>
              <a:rPr lang="en-US"/>
              <a:t>Edit Master text styles</a:t>
            </a:r>
          </a:p>
        </p:txBody>
      </p:sp>
      <p:sp>
        <p:nvSpPr>
          <p:cNvPr id="7" name="Text Placeholder 6"/>
          <p:cNvSpPr>
            <a:spLocks noGrp="1"/>
          </p:cNvSpPr>
          <p:nvPr>
            <p:ph type="body" sz="quarter" idx="14"/>
          </p:nvPr>
        </p:nvSpPr>
        <p:spPr>
          <a:xfrm>
            <a:off x="304800" y="1463041"/>
            <a:ext cx="5486400" cy="4651641"/>
          </a:xfrm>
        </p:spPr>
        <p:txBody>
          <a:bodyPr/>
          <a:lstStyle>
            <a:lvl1pPr>
              <a:defRPr sz="2133"/>
            </a:lvl1pPr>
            <a:lvl2pPr>
              <a:defRPr sz="1867"/>
            </a:lvl2pPr>
            <a:lvl3pPr>
              <a:defRPr sz="1867"/>
            </a:lvl3pPr>
            <a:lvl4pPr>
              <a:defRPr sz="1867"/>
            </a:lvl4pPr>
            <a:lvl5pPr>
              <a:defRPr sz="1867"/>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7"/>
          <p:cNvSpPr>
            <a:spLocks noGrp="1"/>
          </p:cNvSpPr>
          <p:nvPr>
            <p:ph sz="quarter" idx="15"/>
          </p:nvPr>
        </p:nvSpPr>
        <p:spPr>
          <a:xfrm>
            <a:off x="9144000" y="0"/>
            <a:ext cx="3048000" cy="3429000"/>
          </a:xfrm>
          <a:solidFill>
            <a:schemeClr val="bg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Tree>
    <p:extLst>
      <p:ext uri="{BB962C8B-B14F-4D97-AF65-F5344CB8AC3E}">
        <p14:creationId xmlns:p14="http://schemas.microsoft.com/office/powerpoint/2010/main" val="121748261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oxes (3 med, 2 small)">
    <p:spTree>
      <p:nvGrpSpPr>
        <p:cNvPr id="1" name=""/>
        <p:cNvGrpSpPr/>
        <p:nvPr/>
      </p:nvGrpSpPr>
      <p:grpSpPr>
        <a:xfrm>
          <a:off x="0" y="0"/>
          <a:ext cx="0" cy="0"/>
          <a:chOff x="0" y="0"/>
          <a:chExt cx="0" cy="0"/>
        </a:xfrm>
      </p:grpSpPr>
      <p:sp>
        <p:nvSpPr>
          <p:cNvPr id="14" name="Content Placeholder 13"/>
          <p:cNvSpPr>
            <a:spLocks noGrp="1"/>
          </p:cNvSpPr>
          <p:nvPr>
            <p:ph sz="quarter" idx="17"/>
          </p:nvPr>
        </p:nvSpPr>
        <p:spPr>
          <a:xfrm>
            <a:off x="6096001" y="3429000"/>
            <a:ext cx="6096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6096000" cy="3429000"/>
          </a:xfrm>
          <a:solidFill>
            <a:schemeClr val="tx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8" name="Content Placeholder 7"/>
          <p:cNvSpPr>
            <a:spLocks noGrp="1"/>
          </p:cNvSpPr>
          <p:nvPr>
            <p:ph sz="quarter" idx="15"/>
          </p:nvPr>
        </p:nvSpPr>
        <p:spPr>
          <a:xfrm>
            <a:off x="9144000" y="0"/>
            <a:ext cx="3048000" cy="3429000"/>
          </a:xfrm>
          <a:solidFill>
            <a:schemeClr val="tx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6096000" y="0"/>
            <a:ext cx="3048000" cy="3429000"/>
          </a:xfrm>
          <a:solidFill>
            <a:schemeClr val="tx2">
              <a:lumMod val="50000"/>
            </a:schemeClr>
          </a:solidFill>
        </p:spPr>
        <p:txBody>
          <a:bodyPr lIns="228600" tIns="192024" rIns="228600" bIns="228600"/>
          <a:lstStyle>
            <a:lvl1pPr>
              <a:defRPr sz="1867">
                <a:solidFill>
                  <a:schemeClr val="bg2"/>
                </a:solidFill>
              </a:defRPr>
            </a:lvl1pPr>
          </a:lstStyle>
          <a:p>
            <a:pPr lvl="0"/>
            <a:r>
              <a:rPr lang="en-US"/>
              <a:t>Edit Master text styles</a:t>
            </a:r>
          </a:p>
        </p:txBody>
      </p:sp>
      <p:sp>
        <p:nvSpPr>
          <p:cNvPr id="6" name="Title 5"/>
          <p:cNvSpPr>
            <a:spLocks noGrp="1"/>
          </p:cNvSpPr>
          <p:nvPr>
            <p:ph type="title"/>
          </p:nvPr>
        </p:nvSpPr>
        <p:spPr>
          <a:xfrm>
            <a:off x="-1" y="-1"/>
            <a:ext cx="6095999" cy="3429001"/>
          </a:xfrm>
          <a:solidFill>
            <a:schemeClr val="accent2"/>
          </a:solidFill>
        </p:spPr>
        <p:txBody>
          <a:bodyPr lIns="228600" tIns="201168" rIns="228600" bIns="228600"/>
          <a:lstStyle>
            <a:lvl1pPr>
              <a:defRPr>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39101175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oxes (1 large, 4 sma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9143997" y="3429000"/>
            <a:ext cx="3048000" cy="3429000"/>
          </a:xfrm>
          <a:solidFill>
            <a:schemeClr val="accent1"/>
          </a:solidFill>
        </p:spPr>
        <p:txBody>
          <a:bodyPr lIns="228600" tIns="192024" rIns="228600" bIns="228600"/>
          <a:lstStyle>
            <a:lvl1pPr>
              <a:defRPr sz="1867">
                <a:solidFill>
                  <a:schemeClr val="bg2"/>
                </a:solidFill>
              </a:defRPr>
            </a:lvl1pPr>
          </a:lstStyle>
          <a:p>
            <a:pPr lvl="0"/>
            <a:r>
              <a:rPr lang="en-US"/>
              <a:t>Edit Master text styles</a:t>
            </a:r>
          </a:p>
        </p:txBody>
      </p:sp>
      <p:sp>
        <p:nvSpPr>
          <p:cNvPr id="10" name="Content Placeholder 9"/>
          <p:cNvSpPr>
            <a:spLocks noGrp="1"/>
          </p:cNvSpPr>
          <p:nvPr>
            <p:ph sz="quarter" idx="16"/>
          </p:nvPr>
        </p:nvSpPr>
        <p:spPr>
          <a:xfrm>
            <a:off x="3048000" y="3429000"/>
            <a:ext cx="3048000" cy="3429000"/>
          </a:xfrm>
          <a:solidFill>
            <a:schemeClr val="accent3"/>
          </a:solidFill>
        </p:spPr>
        <p:txBody>
          <a:bodyPr lIns="228600" tIns="192024" rIns="228600" bIns="228600"/>
          <a:lstStyle>
            <a:lvl1pPr>
              <a:defRPr sz="1867">
                <a:solidFill>
                  <a:schemeClr val="bg2"/>
                </a:solidFill>
              </a:defRPr>
            </a:lvl1pPr>
          </a:lstStyle>
          <a:p>
            <a:pPr lvl="0"/>
            <a:r>
              <a:rPr lang="en-US"/>
              <a:t>Edit Master text styles</a:t>
            </a:r>
          </a:p>
        </p:txBody>
      </p:sp>
      <p:sp>
        <p:nvSpPr>
          <p:cNvPr id="14" name="Content Placeholder 13"/>
          <p:cNvSpPr>
            <a:spLocks noGrp="1"/>
          </p:cNvSpPr>
          <p:nvPr>
            <p:ph sz="quarter" idx="17"/>
          </p:nvPr>
        </p:nvSpPr>
        <p:spPr>
          <a:xfrm>
            <a:off x="6096002" y="3429000"/>
            <a:ext cx="3047996" cy="3429000"/>
          </a:xfrm>
          <a:solidFill>
            <a:schemeClr val="accent2"/>
          </a:solidFill>
        </p:spPr>
        <p:txBody>
          <a:bodyPr lIns="228600" tIns="192024" rIns="228600" bIns="228600"/>
          <a:lstStyle>
            <a:lvl1pPr>
              <a:defRPr sz="1867">
                <a:solidFill>
                  <a:schemeClr val="bg2"/>
                </a:solidFill>
              </a:defRPr>
            </a:lvl1pPr>
          </a:lstStyle>
          <a:p>
            <a:pPr lvl="0"/>
            <a:r>
              <a:rPr lang="en-US"/>
              <a:t>Edit Master text styles</a:t>
            </a:r>
          </a:p>
        </p:txBody>
      </p:sp>
      <p:sp>
        <p:nvSpPr>
          <p:cNvPr id="5" name="Content Placeholder 4"/>
          <p:cNvSpPr>
            <a:spLocks noGrp="1"/>
          </p:cNvSpPr>
          <p:nvPr>
            <p:ph sz="quarter" idx="18"/>
          </p:nvPr>
        </p:nvSpPr>
        <p:spPr>
          <a:xfrm>
            <a:off x="0" y="3429000"/>
            <a:ext cx="3048000" cy="3429000"/>
          </a:xfrm>
          <a:solidFill>
            <a:schemeClr val="bg1"/>
          </a:solidFill>
        </p:spPr>
        <p:txBody>
          <a:bodyPr lIns="228600" tIns="192024" rIns="228600" bIns="228600"/>
          <a:lstStyle>
            <a:lvl1pPr>
              <a:defRPr sz="1867">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
        <p:nvSpPr>
          <p:cNvPr id="6" name="Title 5"/>
          <p:cNvSpPr>
            <a:spLocks noGrp="1"/>
          </p:cNvSpPr>
          <p:nvPr>
            <p:ph type="title"/>
          </p:nvPr>
        </p:nvSpPr>
        <p:spPr>
          <a:xfrm>
            <a:off x="-1" y="-1"/>
            <a:ext cx="12191999" cy="3429001"/>
          </a:xfrm>
          <a:solidFill>
            <a:schemeClr val="tx1"/>
          </a:solidFill>
        </p:spPr>
        <p:txBody>
          <a:bodyPr lIns="228600" tIns="155448" rIns="228600" bIns="228600"/>
          <a:lstStyle>
            <a:lvl1pPr>
              <a:defRPr sz="64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7835521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black box) over imag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p>
            <a:r>
              <a:rPr lang="de-DE"/>
              <a:t>Group Name / DOC ID / Month XX, 2017 / © 2017 IBM Corporation</a:t>
            </a:r>
            <a:endParaRPr lang="en-US"/>
          </a:p>
        </p:txBody>
      </p:sp>
      <p:sp>
        <p:nvSpPr>
          <p:cNvPr id="6" name="Title 5"/>
          <p:cNvSpPr>
            <a:spLocks noGrp="1"/>
          </p:cNvSpPr>
          <p:nvPr>
            <p:ph type="title"/>
          </p:nvPr>
        </p:nvSpPr>
        <p:spPr>
          <a:xfrm>
            <a:off x="-1" y="-1"/>
            <a:ext cx="12191999" cy="1720852"/>
          </a:xfrm>
          <a:solidFill>
            <a:schemeClr val="tx1"/>
          </a:solidFill>
        </p:spPr>
        <p:txBody>
          <a:bodyPr lIns="228600" tIns="201168" rIns="228600" bIns="228600"/>
          <a:lstStyle>
            <a:lvl1pPr>
              <a:defRPr sz="3200">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76160435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ext (black box) over image(s)">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3810000"/>
            <a:ext cx="3048000" cy="3048000"/>
          </a:xfrm>
          <a:solidFill>
            <a:schemeClr val="tx1"/>
          </a:solidFill>
        </p:spPr>
        <p:txBody>
          <a:bodyPr lIns="228600" tIns="155448" rIns="228600" bIns="228600"/>
          <a:lstStyle>
            <a:lvl1pPr>
              <a:defRPr>
                <a:solidFill>
                  <a:schemeClr val="bg2"/>
                </a:solidFill>
              </a:defRPr>
            </a:lvl1pPr>
            <a:lvl2pPr>
              <a:defRPr sz="1333">
                <a:solidFill>
                  <a:schemeClr val="bg2"/>
                </a:solidFill>
              </a:defRPr>
            </a:lvl2pPr>
            <a:lvl3pPr>
              <a:defRPr sz="1333">
                <a:solidFill>
                  <a:schemeClr val="bg2"/>
                </a:solidFill>
              </a:defRPr>
            </a:lvl3pPr>
            <a:lvl4pPr>
              <a:defRPr sz="1333">
                <a:solidFill>
                  <a:schemeClr val="bg2"/>
                </a:solidFill>
              </a:defRPr>
            </a:lvl4pPr>
            <a:lvl5pPr>
              <a:defRPr sz="13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361943432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82880"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Edit Master text styles</a:t>
            </a:r>
          </a:p>
        </p:txBody>
      </p:sp>
      <p:sp>
        <p:nvSpPr>
          <p:cNvPr id="3" name="Slide Number Placeholder 2"/>
          <p:cNvSpPr>
            <a:spLocks noGrp="1"/>
          </p:cNvSpPr>
          <p:nvPr>
            <p:ph type="sldNum" sz="quarter" idx="10"/>
          </p:nvPr>
        </p:nvSpPr>
        <p:spPr/>
        <p:txBody>
          <a:bodyPr/>
          <a:lstStyle>
            <a:lvl1pPr>
              <a:defRPr>
                <a:solidFill>
                  <a:schemeClr val="bg2"/>
                </a:solidFill>
              </a:defRPr>
            </a:lvl1pPr>
          </a:lstStyle>
          <a:p>
            <a:fld id="{D0BE6F14-FF48-0F4F-A8AA-2E3F25371E4A}"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de-DE"/>
              <a:t>Group Name / DOC ID / Month XX, 2017 / © 2017 IBM Corporation</a:t>
            </a:r>
            <a:endParaRPr lang="en-US"/>
          </a:p>
        </p:txBody>
      </p:sp>
    </p:spTree>
    <p:extLst>
      <p:ext uri="{BB962C8B-B14F-4D97-AF65-F5344CB8AC3E}">
        <p14:creationId xmlns:p14="http://schemas.microsoft.com/office/powerpoint/2010/main" val="38735340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34" Type="http://schemas.openxmlformats.org/officeDocument/2006/relationships/slideLayout" Target="../slideLayouts/slideLayout73.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33" Type="http://schemas.openxmlformats.org/officeDocument/2006/relationships/slideLayout" Target="../slideLayouts/slideLayout72.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slideLayout" Target="../slideLayouts/slideLayout68.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32" Type="http://schemas.openxmlformats.org/officeDocument/2006/relationships/slideLayout" Target="../slideLayouts/slideLayout71.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36" Type="http://schemas.openxmlformats.org/officeDocument/2006/relationships/theme" Target="../theme/theme2.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31" Type="http://schemas.openxmlformats.org/officeDocument/2006/relationships/slideLayout" Target="../slideLayouts/slideLayout70.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slideLayout" Target="../slideLayouts/slideLayout69.xml"/><Relationship Id="rId35" Type="http://schemas.openxmlformats.org/officeDocument/2006/relationships/slideLayout" Target="../slideLayouts/slideLayout74.xml"/><Relationship Id="rId8" Type="http://schemas.openxmlformats.org/officeDocument/2006/relationships/slideLayout" Target="../slideLayouts/slideLayout4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7.xml"/><Relationship Id="rId18" Type="http://schemas.openxmlformats.org/officeDocument/2006/relationships/slideLayout" Target="../slideLayouts/slideLayout92.xml"/><Relationship Id="rId26" Type="http://schemas.openxmlformats.org/officeDocument/2006/relationships/slideLayout" Target="../slideLayouts/slideLayout100.xml"/><Relationship Id="rId3" Type="http://schemas.openxmlformats.org/officeDocument/2006/relationships/slideLayout" Target="../slideLayouts/slideLayout77.xml"/><Relationship Id="rId21" Type="http://schemas.openxmlformats.org/officeDocument/2006/relationships/slideLayout" Target="../slideLayouts/slideLayout95.xml"/><Relationship Id="rId34" Type="http://schemas.openxmlformats.org/officeDocument/2006/relationships/slideLayout" Target="../slideLayouts/slideLayout108.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5" Type="http://schemas.openxmlformats.org/officeDocument/2006/relationships/slideLayout" Target="../slideLayouts/slideLayout99.xml"/><Relationship Id="rId33" Type="http://schemas.openxmlformats.org/officeDocument/2006/relationships/slideLayout" Target="../slideLayouts/slideLayout107.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slideLayout" Target="../slideLayouts/slideLayout94.xml"/><Relationship Id="rId29" Type="http://schemas.openxmlformats.org/officeDocument/2006/relationships/slideLayout" Target="../slideLayouts/slideLayout103.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slideLayout" Target="../slideLayouts/slideLayout98.xml"/><Relationship Id="rId32" Type="http://schemas.openxmlformats.org/officeDocument/2006/relationships/slideLayout" Target="../slideLayouts/slideLayout106.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36" Type="http://schemas.openxmlformats.org/officeDocument/2006/relationships/theme" Target="../theme/theme3.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31" Type="http://schemas.openxmlformats.org/officeDocument/2006/relationships/slideLayout" Target="../slideLayouts/slideLayout105.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30" Type="http://schemas.openxmlformats.org/officeDocument/2006/relationships/slideLayout" Target="../slideLayouts/slideLayout104.xml"/><Relationship Id="rId35" Type="http://schemas.openxmlformats.org/officeDocument/2006/relationships/slideLayout" Target="../slideLayouts/slideLayout109.xml"/><Relationship Id="rId8"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9" Type="http://schemas.openxmlformats.org/officeDocument/2006/relationships/slideLayout" Target="../slideLayouts/slideLayout148.xml"/><Relationship Id="rId21" Type="http://schemas.openxmlformats.org/officeDocument/2006/relationships/slideLayout" Target="../slideLayouts/slideLayout130.xml"/><Relationship Id="rId34" Type="http://schemas.openxmlformats.org/officeDocument/2006/relationships/slideLayout" Target="../slideLayouts/slideLayout143.xml"/><Relationship Id="rId7" Type="http://schemas.openxmlformats.org/officeDocument/2006/relationships/slideLayout" Target="../slideLayouts/slideLayout116.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slideLayout" Target="../slideLayouts/slideLayout138.xml"/><Relationship Id="rId41" Type="http://schemas.openxmlformats.org/officeDocument/2006/relationships/theme" Target="../theme/theme4.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slideLayout" Target="../slideLayouts/slideLayout141.xml"/><Relationship Id="rId37" Type="http://schemas.openxmlformats.org/officeDocument/2006/relationships/slideLayout" Target="../slideLayouts/slideLayout146.xml"/><Relationship Id="rId40" Type="http://schemas.openxmlformats.org/officeDocument/2006/relationships/slideLayout" Target="../slideLayouts/slideLayout149.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slideLayout" Target="../slideLayouts/slideLayout137.xml"/><Relationship Id="rId36" Type="http://schemas.openxmlformats.org/officeDocument/2006/relationships/slideLayout" Target="../slideLayouts/slideLayout14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31" Type="http://schemas.openxmlformats.org/officeDocument/2006/relationships/slideLayout" Target="../slideLayouts/slideLayout140.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slideLayout" Target="../slideLayouts/slideLayout139.xml"/><Relationship Id="rId35" Type="http://schemas.openxmlformats.org/officeDocument/2006/relationships/slideLayout" Target="../slideLayouts/slideLayout144.xml"/><Relationship Id="rId8" Type="http://schemas.openxmlformats.org/officeDocument/2006/relationships/slideLayout" Target="../slideLayouts/slideLayout117.xml"/><Relationship Id="rId3" Type="http://schemas.openxmlformats.org/officeDocument/2006/relationships/slideLayout" Target="../slideLayouts/slideLayout112.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33" Type="http://schemas.openxmlformats.org/officeDocument/2006/relationships/slideLayout" Target="../slideLayouts/slideLayout142.xml"/><Relationship Id="rId38" Type="http://schemas.openxmlformats.org/officeDocument/2006/relationships/slideLayout" Target="../slideLayouts/slideLayout147.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62.xml"/><Relationship Id="rId18" Type="http://schemas.openxmlformats.org/officeDocument/2006/relationships/slideLayout" Target="../slideLayouts/slideLayout167.xml"/><Relationship Id="rId26" Type="http://schemas.openxmlformats.org/officeDocument/2006/relationships/slideLayout" Target="../slideLayouts/slideLayout175.xml"/><Relationship Id="rId3" Type="http://schemas.openxmlformats.org/officeDocument/2006/relationships/slideLayout" Target="../slideLayouts/slideLayout152.xml"/><Relationship Id="rId21" Type="http://schemas.openxmlformats.org/officeDocument/2006/relationships/slideLayout" Target="../slideLayouts/slideLayout170.xml"/><Relationship Id="rId34" Type="http://schemas.openxmlformats.org/officeDocument/2006/relationships/theme" Target="../theme/theme5.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17" Type="http://schemas.openxmlformats.org/officeDocument/2006/relationships/slideLayout" Target="../slideLayouts/slideLayout166.xml"/><Relationship Id="rId25" Type="http://schemas.openxmlformats.org/officeDocument/2006/relationships/slideLayout" Target="../slideLayouts/slideLayout174.xml"/><Relationship Id="rId33" Type="http://schemas.openxmlformats.org/officeDocument/2006/relationships/slideLayout" Target="../slideLayouts/slideLayout182.xml"/><Relationship Id="rId2" Type="http://schemas.openxmlformats.org/officeDocument/2006/relationships/slideLayout" Target="../slideLayouts/slideLayout151.xml"/><Relationship Id="rId16" Type="http://schemas.openxmlformats.org/officeDocument/2006/relationships/slideLayout" Target="../slideLayouts/slideLayout165.xml"/><Relationship Id="rId20" Type="http://schemas.openxmlformats.org/officeDocument/2006/relationships/slideLayout" Target="../slideLayouts/slideLayout169.xml"/><Relationship Id="rId29" Type="http://schemas.openxmlformats.org/officeDocument/2006/relationships/slideLayout" Target="../slideLayouts/slideLayout178.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24" Type="http://schemas.openxmlformats.org/officeDocument/2006/relationships/slideLayout" Target="../slideLayouts/slideLayout173.xml"/><Relationship Id="rId32" Type="http://schemas.openxmlformats.org/officeDocument/2006/relationships/slideLayout" Target="../slideLayouts/slideLayout181.xml"/><Relationship Id="rId5" Type="http://schemas.openxmlformats.org/officeDocument/2006/relationships/slideLayout" Target="../slideLayouts/slideLayout154.xml"/><Relationship Id="rId15" Type="http://schemas.openxmlformats.org/officeDocument/2006/relationships/slideLayout" Target="../slideLayouts/slideLayout164.xml"/><Relationship Id="rId23" Type="http://schemas.openxmlformats.org/officeDocument/2006/relationships/slideLayout" Target="../slideLayouts/slideLayout172.xml"/><Relationship Id="rId28" Type="http://schemas.openxmlformats.org/officeDocument/2006/relationships/slideLayout" Target="../slideLayouts/slideLayout177.xml"/><Relationship Id="rId10" Type="http://schemas.openxmlformats.org/officeDocument/2006/relationships/slideLayout" Target="../slideLayouts/slideLayout159.xml"/><Relationship Id="rId19" Type="http://schemas.openxmlformats.org/officeDocument/2006/relationships/slideLayout" Target="../slideLayouts/slideLayout168.xml"/><Relationship Id="rId31" Type="http://schemas.openxmlformats.org/officeDocument/2006/relationships/slideLayout" Target="../slideLayouts/slideLayout180.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 Id="rId22" Type="http://schemas.openxmlformats.org/officeDocument/2006/relationships/slideLayout" Target="../slideLayouts/slideLayout171.xml"/><Relationship Id="rId27" Type="http://schemas.openxmlformats.org/officeDocument/2006/relationships/slideLayout" Target="../slideLayouts/slideLayout176.xml"/><Relationship Id="rId30" Type="http://schemas.openxmlformats.org/officeDocument/2006/relationships/slideLayout" Target="../slideLayouts/slideLayout179.xml"/><Relationship Id="rId8" Type="http://schemas.openxmlformats.org/officeDocument/2006/relationships/slideLayout" Target="../slideLayouts/slideLayout1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bg2"/>
                </a:solidFill>
                <a:latin typeface="+mn-lt"/>
                <a:ea typeface="Arial" charset="0"/>
                <a:cs typeface="Arial" charset="0"/>
              </a:defRPr>
            </a:lvl1pPr>
          </a:lstStyle>
          <a:p>
            <a:fld id="{37C418BF-387B-4E40-AF0D-E00F021A8609}" type="slidenum">
              <a:rPr lang="en-US" smtClean="0"/>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a:t>Group Name / DOC ID / Month XX, 2017 / © 2017 IBM Corporation</a:t>
            </a:r>
          </a:p>
        </p:txBody>
      </p:sp>
    </p:spTree>
    <p:extLst>
      <p:ext uri="{BB962C8B-B14F-4D97-AF65-F5344CB8AC3E}">
        <p14:creationId xmlns:p14="http://schemas.microsoft.com/office/powerpoint/2010/main" val="31525360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7" r:id="rId36"/>
    <p:sldLayoutId id="2147483806" r:id="rId37"/>
    <p:sldLayoutId id="2147483807" r:id="rId38"/>
    <p:sldLayoutId id="2147483808" r:id="rId39"/>
  </p:sldLayoutIdLst>
  <p:hf hdr="0" ftr="0" dt="0"/>
  <p:txStyles>
    <p:titleStyle>
      <a:lvl1pPr algn="l" defTabSz="609585" rtl="0" eaLnBrk="1" latinLnBrk="0" hangingPunct="1">
        <a:lnSpc>
          <a:spcPct val="90000"/>
        </a:lnSpc>
        <a:spcBef>
          <a:spcPct val="0"/>
        </a:spcBef>
        <a:buNone/>
        <a:defRPr sz="3200" kern="1200">
          <a:solidFill>
            <a:schemeClr val="bg2"/>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bg2"/>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bg2"/>
                </a:solidFill>
                <a:latin typeface="+mn-lt"/>
                <a:ea typeface="Arial" charset="0"/>
                <a:cs typeface="Arial" charset="0"/>
              </a:defRPr>
            </a:lvl1pPr>
          </a:lstStyle>
          <a:p>
            <a:fld id="{3FD999D4-B456-9943-89B7-30D56181CE18}"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bg2"/>
                </a:solidFill>
                <a:latin typeface="+mn-lt"/>
                <a:ea typeface="Arial" charset="0"/>
                <a:cs typeface="Arial" charset="0"/>
              </a:defRPr>
            </a:lvl1pPr>
          </a:lstStyle>
          <a:p>
            <a:r>
              <a:rPr lang="en-US"/>
              <a:t>Group Name / DOC ID / Month XX, 2017 / © 2017 IBM Corporation</a:t>
            </a:r>
          </a:p>
        </p:txBody>
      </p:sp>
    </p:spTree>
    <p:extLst>
      <p:ext uri="{BB962C8B-B14F-4D97-AF65-F5344CB8AC3E}">
        <p14:creationId xmlns:p14="http://schemas.microsoft.com/office/powerpoint/2010/main" val="147287282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 id="2147483728" r:id="rId30"/>
    <p:sldLayoutId id="2147483729" r:id="rId31"/>
    <p:sldLayoutId id="2147483730" r:id="rId32"/>
    <p:sldLayoutId id="2147483731" r:id="rId33"/>
    <p:sldLayoutId id="2147483732" r:id="rId34"/>
    <p:sldLayoutId id="2147483733" r:id="rId35"/>
  </p:sldLayoutIdLst>
  <p:hf hdr="0" ftr="0" dt="0"/>
  <p:txStyles>
    <p:titleStyle>
      <a:lvl1pPr algn="l" defTabSz="609585" rtl="0" eaLnBrk="1" latinLnBrk="0" hangingPunct="1">
        <a:lnSpc>
          <a:spcPct val="90000"/>
        </a:lnSpc>
        <a:spcBef>
          <a:spcPct val="0"/>
        </a:spcBef>
        <a:buNone/>
        <a:defRPr sz="3200" kern="1200">
          <a:solidFill>
            <a:schemeClr val="bg2"/>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bg2"/>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bg2"/>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tx1"/>
                </a:solidFill>
                <a:latin typeface="+mn-lt"/>
                <a:ea typeface="Arial" charset="0"/>
                <a:cs typeface="Arial" charset="0"/>
              </a:defRPr>
            </a:lvl1pPr>
          </a:lstStyle>
          <a:p>
            <a:fld id="{D0BE6F14-FF48-0F4F-A8AA-2E3F25371E4A}"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de-DE"/>
              <a:t>Group Name / DOC ID / Month XX, 2017 / © 2017 IBM Corporation</a:t>
            </a:r>
            <a:endParaRPr lang="en-US"/>
          </a:p>
        </p:txBody>
      </p:sp>
    </p:spTree>
    <p:extLst>
      <p:ext uri="{BB962C8B-B14F-4D97-AF65-F5344CB8AC3E}">
        <p14:creationId xmlns:p14="http://schemas.microsoft.com/office/powerpoint/2010/main" val="4253772828"/>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 id="2147483759" r:id="rId25"/>
    <p:sldLayoutId id="2147483760" r:id="rId26"/>
    <p:sldLayoutId id="2147483761" r:id="rId27"/>
    <p:sldLayoutId id="2147483762" r:id="rId28"/>
    <p:sldLayoutId id="2147483763" r:id="rId29"/>
    <p:sldLayoutId id="2147483764" r:id="rId30"/>
    <p:sldLayoutId id="2147483765" r:id="rId31"/>
    <p:sldLayoutId id="2147483766" r:id="rId32"/>
    <p:sldLayoutId id="2147483767" r:id="rId33"/>
    <p:sldLayoutId id="2147483768" r:id="rId34"/>
    <p:sldLayoutId id="2147483769" r:id="rId35"/>
  </p:sldLayoutIdLst>
  <p:hf hdr="0" ftr="0" dt="0"/>
  <p:txStyles>
    <p:titleStyle>
      <a:lvl1pPr algn="l" defTabSz="609585" rtl="0" eaLnBrk="1" latinLnBrk="0" hangingPunct="1">
        <a:lnSpc>
          <a:spcPct val="90000"/>
        </a:lnSpc>
        <a:spcBef>
          <a:spcPct val="0"/>
        </a:spcBef>
        <a:buNone/>
        <a:defRPr sz="3200" kern="1200">
          <a:solidFill>
            <a:schemeClr val="tx1"/>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tx1"/>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68225"/>
            <a:ext cx="5486400" cy="5988135"/>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6400800" y="256033"/>
            <a:ext cx="5486400" cy="6000327"/>
          </a:xfrm>
          <a:prstGeom prst="rect">
            <a:avLst/>
          </a:prstGeom>
        </p:spPr>
        <p:txBody>
          <a:bodyPr vert="horz" lIns="0" tIns="0" rIns="0" bIns="0" rtlCol="0">
            <a:noAutofit/>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4"/>
          </p:nvPr>
        </p:nvSpPr>
        <p:spPr>
          <a:xfrm>
            <a:off x="9144000" y="6435307"/>
            <a:ext cx="2743200" cy="182880"/>
          </a:xfrm>
          <a:prstGeom prst="rect">
            <a:avLst/>
          </a:prstGeom>
        </p:spPr>
        <p:txBody>
          <a:bodyPr vert="horz" lIns="0" tIns="0" rIns="0" bIns="0" rtlCol="0" anchor="ctr"/>
          <a:lstStyle>
            <a:lvl1pPr algn="r">
              <a:defRPr sz="800" baseline="0">
                <a:solidFill>
                  <a:schemeClr val="tx1"/>
                </a:solidFill>
                <a:latin typeface="+mn-lt"/>
                <a:ea typeface="Arial" charset="0"/>
                <a:cs typeface="Arial" charset="0"/>
              </a:defRPr>
            </a:lvl1pPr>
          </a:lstStyle>
          <a:p>
            <a:fld id="{D0BE6F14-FF48-0F4F-A8AA-2E3F25371E4A}" type="slidenum">
              <a:rPr lang="en-US" smtClean="0"/>
              <a:pPr/>
              <a:t>‹#›</a:t>
            </a:fld>
            <a:endParaRPr lang="en-US"/>
          </a:p>
        </p:txBody>
      </p:sp>
      <p:sp>
        <p:nvSpPr>
          <p:cNvPr id="9" name="Footer Placeholder 8"/>
          <p:cNvSpPr>
            <a:spLocks noGrp="1"/>
          </p:cNvSpPr>
          <p:nvPr>
            <p:ph type="ftr" sz="quarter" idx="3"/>
          </p:nvPr>
        </p:nvSpPr>
        <p:spPr>
          <a:xfrm>
            <a:off x="304800" y="6435307"/>
            <a:ext cx="8534400" cy="182880"/>
          </a:xfrm>
          <a:prstGeom prst="rect">
            <a:avLst/>
          </a:prstGeom>
        </p:spPr>
        <p:txBody>
          <a:bodyPr vert="horz" lIns="0" tIns="0" rIns="0" bIns="0" rtlCol="0" anchor="ctr"/>
          <a:lstStyle>
            <a:lvl1pPr algn="l">
              <a:defRPr sz="800" baseline="0">
                <a:solidFill>
                  <a:schemeClr val="tx1"/>
                </a:solidFill>
                <a:latin typeface="+mn-lt"/>
                <a:ea typeface="Arial" charset="0"/>
                <a:cs typeface="Arial" charset="0"/>
              </a:defRPr>
            </a:lvl1pPr>
          </a:lstStyle>
          <a:p>
            <a:r>
              <a:rPr lang="de-DE"/>
              <a:t>Group Name / DOC ID / Month XX, 2017 / © 2017 IBM Corporation</a:t>
            </a:r>
            <a:endParaRPr lang="en-US"/>
          </a:p>
        </p:txBody>
      </p:sp>
    </p:spTree>
    <p:extLst>
      <p:ext uri="{BB962C8B-B14F-4D97-AF65-F5344CB8AC3E}">
        <p14:creationId xmlns:p14="http://schemas.microsoft.com/office/powerpoint/2010/main" val="418927434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 id="2147483795" r:id="rId25"/>
    <p:sldLayoutId id="2147483796" r:id="rId26"/>
    <p:sldLayoutId id="2147483797" r:id="rId27"/>
    <p:sldLayoutId id="2147483798" r:id="rId28"/>
    <p:sldLayoutId id="2147483799" r:id="rId29"/>
    <p:sldLayoutId id="2147483800" r:id="rId30"/>
    <p:sldLayoutId id="2147483801" r:id="rId31"/>
    <p:sldLayoutId id="2147483802" r:id="rId32"/>
    <p:sldLayoutId id="2147483803" r:id="rId33"/>
    <p:sldLayoutId id="2147483804" r:id="rId34"/>
    <p:sldLayoutId id="2147483805" r:id="rId35"/>
    <p:sldLayoutId id="2147483814" r:id="rId36"/>
    <p:sldLayoutId id="2147483820" r:id="rId37"/>
    <p:sldLayoutId id="2147483821" r:id="rId38"/>
    <p:sldLayoutId id="2147483822" r:id="rId39"/>
    <p:sldLayoutId id="2147483823" r:id="rId40"/>
  </p:sldLayoutIdLst>
  <p:hf hdr="0" ftr="0" dt="0"/>
  <p:txStyles>
    <p:titleStyle>
      <a:lvl1pPr algn="l" defTabSz="609585" rtl="0" eaLnBrk="1" latinLnBrk="0" hangingPunct="1">
        <a:lnSpc>
          <a:spcPct val="90000"/>
        </a:lnSpc>
        <a:spcBef>
          <a:spcPct val="0"/>
        </a:spcBef>
        <a:buNone/>
        <a:defRPr sz="3200" kern="1200">
          <a:solidFill>
            <a:schemeClr val="tx1"/>
          </a:solidFill>
          <a:latin typeface="+mj-lt"/>
          <a:ea typeface="Arial" charset="0"/>
          <a:cs typeface="Arial" charset="0"/>
        </a:defRPr>
      </a:lvl1pPr>
    </p:titleStyle>
    <p:bodyStyle>
      <a:lvl1pPr marL="0" indent="0" algn="l" defTabSz="609585" rtl="0" eaLnBrk="1" latinLnBrk="0" hangingPunct="1">
        <a:lnSpc>
          <a:spcPct val="100000"/>
        </a:lnSpc>
        <a:spcBef>
          <a:spcPts val="1467"/>
        </a:spcBef>
        <a:buFont typeface="Arial"/>
        <a:buNone/>
        <a:defRPr sz="1867" kern="1200">
          <a:solidFill>
            <a:schemeClr val="tx1"/>
          </a:solidFill>
          <a:latin typeface="+mn-lt"/>
          <a:ea typeface="Arial" charset="0"/>
          <a:cs typeface="Arial" charset="0"/>
        </a:defRPr>
      </a:lvl1pPr>
      <a:lvl2pPr marL="230712"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2pPr>
      <a:lvl3pPr marL="529153"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3pPr>
      <a:lvl4pPr marL="833946" indent="-224361"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4pPr>
      <a:lvl5pPr marL="1071007" indent="-230712" algn="l" defTabSz="609585" rtl="0" eaLnBrk="1" latinLnBrk="0" hangingPunct="1">
        <a:lnSpc>
          <a:spcPct val="100000"/>
        </a:lnSpc>
        <a:spcBef>
          <a:spcPts val="1467"/>
        </a:spcBef>
        <a:spcAft>
          <a:spcPts val="0"/>
        </a:spcAft>
        <a:buFont typeface="Arial"/>
        <a:buChar char="»"/>
        <a:defRPr sz="1867" kern="1200">
          <a:solidFill>
            <a:schemeClr val="tx1"/>
          </a:solidFill>
          <a:latin typeface="+mn-lt"/>
          <a:ea typeface="Arial" charset="0"/>
          <a:cs typeface="Arial"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296">
          <p15:clr>
            <a:srgbClr val="F26B43"/>
          </p15:clr>
        </p15:guide>
        <p15:guide id="2" orient="horz" pos="1619">
          <p15:clr>
            <a:srgbClr val="F26B43"/>
          </p15:clr>
        </p15:guide>
        <p15:guide id="3" orient="horz" pos="1216">
          <p15:clr>
            <a:srgbClr val="F26B43"/>
          </p15:clr>
        </p15:guide>
        <p15:guide id="5" orient="horz" pos="813">
          <p15:clr>
            <a:srgbClr val="F26B43"/>
          </p15:clr>
        </p15:guide>
        <p15:guide id="7" orient="horz" pos="2022">
          <p15:clr>
            <a:srgbClr val="F26B43"/>
          </p15:clr>
        </p15:guide>
        <p15:guide id="8" orient="horz" pos="2426">
          <p15:clr>
            <a:srgbClr val="F26B43"/>
          </p15:clr>
        </p15:guide>
        <p15:guide id="9" orient="horz" pos="2829">
          <p15:clr>
            <a:srgbClr val="F26B43"/>
          </p15:clr>
        </p15:guide>
        <p15:guide id="11" pos="2880">
          <p15:clr>
            <a:srgbClr val="F26B43"/>
          </p15:clr>
        </p15:guide>
        <p15:guide id="13" pos="2736">
          <p15:clr>
            <a:srgbClr val="F26B43"/>
          </p15:clr>
        </p15:guide>
        <p15:guide id="15" pos="1584">
          <p15:clr>
            <a:srgbClr val="F26B43"/>
          </p15:clr>
        </p15:guide>
        <p15:guide id="17" pos="1440">
          <p15:clr>
            <a:srgbClr val="F26B43"/>
          </p15:clr>
        </p15:guide>
        <p15:guide id="20" pos="3024">
          <p15:clr>
            <a:srgbClr val="F26B43"/>
          </p15:clr>
        </p15:guide>
        <p15:guide id="22" pos="4320">
          <p15:clr>
            <a:srgbClr val="F26B43"/>
          </p15:clr>
        </p15:guide>
        <p15:guide id="24" pos="144">
          <p15:clr>
            <a:srgbClr val="F26B43"/>
          </p15:clr>
        </p15:guide>
        <p15:guide id="26" pos="5616">
          <p15:clr>
            <a:srgbClr val="F26B43"/>
          </p15:clr>
        </p15:guide>
        <p15:guide id="27" orient="horz" pos="142">
          <p15:clr>
            <a:srgbClr val="F26B43"/>
          </p15:clr>
        </p15:guide>
        <p15:guide id="31" pos="4176">
          <p15:clr>
            <a:srgbClr val="F26B43"/>
          </p15:clr>
        </p15:guide>
        <p15:guide id="32" pos="4464">
          <p15:clr>
            <a:srgbClr val="F26B43"/>
          </p15:clr>
        </p15:guide>
        <p15:guide id="34" orient="horz" pos="3098">
          <p15:clr>
            <a:srgbClr val="F26B43"/>
          </p15:clr>
        </p15:guide>
        <p15:guide id="35" orient="horz" pos="420">
          <p15:clr>
            <a:srgbClr val="F26B43"/>
          </p15:clr>
        </p15:guide>
        <p15:guide id="36" orient="horz" pos="73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dirty="0"/>
              <a:t>Click to edit Master title style</a:t>
            </a:r>
          </a:p>
        </p:txBody>
      </p:sp>
      <p:sp>
        <p:nvSpPr>
          <p:cNvPr id="5" name="Text Placeholder 4"/>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p:cNvSpPr>
            <a:spLocks noGrp="1"/>
          </p:cNvSpPr>
          <p:nvPr>
            <p:ph type="ftr" sz="quarter" idx="3"/>
          </p:nvPr>
        </p:nvSpPr>
        <p:spPr>
          <a:xfrm>
            <a:off x="304888" y="6383868"/>
            <a:ext cx="5486312" cy="222249"/>
          </a:xfrm>
          <a:prstGeom prst="rect">
            <a:avLst/>
          </a:prstGeom>
        </p:spPr>
        <p:txBody>
          <a:bodyPr vert="horz" lIns="0" tIns="0" rIns="0" bIns="0" rtlCol="0" anchor="ctr"/>
          <a:lstStyle>
            <a:lvl1pPr marL="0" marR="0" indent="0" algn="l" defTabSz="914621" rtl="0" eaLnBrk="1" fontAlgn="auto" latinLnBrk="0" hangingPunct="1">
              <a:lnSpc>
                <a:spcPct val="100000"/>
              </a:lnSpc>
              <a:spcBef>
                <a:spcPts val="0"/>
              </a:spcBef>
              <a:spcAft>
                <a:spcPts val="0"/>
              </a:spcAft>
              <a:buClrTx/>
              <a:buSzTx/>
              <a:buFontTx/>
              <a:buNone/>
              <a:tabLst/>
              <a:defRPr sz="800">
                <a:solidFill>
                  <a:schemeClr val="tx1"/>
                </a:solidFill>
                <a:latin typeface="+mn-lt"/>
              </a:defRPr>
            </a:lvl1pPr>
          </a:lstStyle>
          <a:p>
            <a:r>
              <a:rPr lang="en-US"/>
              <a:t>Group Name / DOC ID / Month XX, 2017 / © 2017 IBM Corporation</a:t>
            </a:r>
            <a:endParaRPr lang="en-US" dirty="0"/>
          </a:p>
        </p:txBody>
      </p:sp>
      <p:sp>
        <p:nvSpPr>
          <p:cNvPr id="8" name="Slide Number Placeholder 7"/>
          <p:cNvSpPr>
            <a:spLocks noGrp="1"/>
          </p:cNvSpPr>
          <p:nvPr>
            <p:ph type="sldNum" sz="quarter" idx="4"/>
          </p:nvPr>
        </p:nvSpPr>
        <p:spPr>
          <a:xfrm>
            <a:off x="9448800" y="6383868"/>
            <a:ext cx="2438309" cy="222249"/>
          </a:xfrm>
          <a:prstGeom prst="rect">
            <a:avLst/>
          </a:prstGeom>
        </p:spPr>
        <p:txBody>
          <a:bodyPr vert="horz" lIns="0" tIns="0" rIns="0" bIns="0" rtlCol="0" anchor="ctr"/>
          <a:lstStyle>
            <a:lvl1pPr algn="r">
              <a:defRPr sz="800">
                <a:solidFill>
                  <a:schemeClr val="tx1"/>
                </a:solidFill>
                <a:latin typeface="+mn-lt"/>
              </a:defRPr>
            </a:lvl1pPr>
          </a:lstStyle>
          <a:p>
            <a:fld id="{59395FB3-9C97-154F-86B2-7E381B951268}" type="slidenum">
              <a:rPr lang="en-US" smtClean="0"/>
              <a:pPr/>
              <a:t>‹#›</a:t>
            </a:fld>
            <a:endParaRPr lang="en-US" dirty="0"/>
          </a:p>
        </p:txBody>
      </p:sp>
      <p:grpSp>
        <p:nvGrpSpPr>
          <p:cNvPr id="59" name="Group 58"/>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2563625011"/>
      </p:ext>
    </p:extLst>
  </p:cSld>
  <p:clrMap bg1="dk1" tx1="lt1" bg2="dk2" tx2="lt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 id="2147483840" r:id="rId15"/>
    <p:sldLayoutId id="2147483841" r:id="rId16"/>
    <p:sldLayoutId id="2147483842" r:id="rId17"/>
    <p:sldLayoutId id="2147483843" r:id="rId18"/>
    <p:sldLayoutId id="2147483844" r:id="rId19"/>
    <p:sldLayoutId id="2147483845" r:id="rId20"/>
    <p:sldLayoutId id="2147483846" r:id="rId21"/>
    <p:sldLayoutId id="2147483847" r:id="rId22"/>
    <p:sldLayoutId id="2147483848" r:id="rId23"/>
    <p:sldLayoutId id="2147483849" r:id="rId24"/>
    <p:sldLayoutId id="2147483850" r:id="rId25"/>
    <p:sldLayoutId id="2147483851" r:id="rId26"/>
    <p:sldLayoutId id="2147483852" r:id="rId27"/>
    <p:sldLayoutId id="2147483853" r:id="rId28"/>
    <p:sldLayoutId id="2147483854" r:id="rId29"/>
    <p:sldLayoutId id="2147483855" r:id="rId30"/>
    <p:sldLayoutId id="2147483856" r:id="rId31"/>
    <p:sldLayoutId id="2147483857" r:id="rId32"/>
    <p:sldLayoutId id="2147483858" r:id="rId33"/>
  </p:sldLayoutIdLst>
  <p:hf hdr="0" ftr="0" dt="0"/>
  <p:txStyles>
    <p:titleStyle>
      <a:lvl1pPr algn="l" rtl="0" eaLnBrk="1" fontAlgn="base" hangingPunct="1">
        <a:lnSpc>
          <a:spcPct val="90000"/>
        </a:lnSpc>
        <a:spcBef>
          <a:spcPct val="0"/>
        </a:spcBef>
        <a:spcAft>
          <a:spcPct val="0"/>
        </a:spcAft>
        <a:defRPr sz="3200" b="0" i="0">
          <a:solidFill>
            <a:schemeClr val="tx1"/>
          </a:solidFill>
          <a:latin typeface="+mn-lt"/>
          <a:ea typeface="Arial Regular" charset="0"/>
          <a:cs typeface="Arial Regular"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07"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16"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21"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29"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chemeClr val="tx1"/>
        </a:buClr>
        <a:buSzPct val="90000"/>
        <a:buFont typeface="Wingdings" pitchFamily="2" charset="2"/>
        <a:buNone/>
        <a:defRPr sz="1867" b="0" i="0">
          <a:solidFill>
            <a:schemeClr val="tx1"/>
          </a:solidFill>
          <a:latin typeface="+mn-lt"/>
          <a:ea typeface="Arial Regular" charset="0"/>
          <a:cs typeface="Arial Regular" charset="0"/>
        </a:defRPr>
      </a:lvl1pPr>
      <a:lvl2pPr marL="228594" indent="-228594" algn="l" rtl="0" eaLnBrk="1" fontAlgn="base" hangingPunct="1">
        <a:lnSpc>
          <a:spcPct val="100000"/>
        </a:lnSpc>
        <a:spcBef>
          <a:spcPts val="1467"/>
        </a:spcBef>
        <a:spcAft>
          <a:spcPct val="0"/>
        </a:spcAft>
        <a:buClr>
          <a:schemeClr val="tx1"/>
        </a:buClr>
        <a:buSzPct val="100000"/>
        <a:buFont typeface=".AppleSystemUIFont" charset="-120"/>
        <a:buChar char="–"/>
        <a:tabLst/>
        <a:defRPr sz="1867" b="0" i="0">
          <a:solidFill>
            <a:schemeClr val="tx1"/>
          </a:solidFill>
          <a:latin typeface="+mn-lt"/>
          <a:ea typeface="Arial Regular" charset="0"/>
          <a:cs typeface="Arial Regular" charset="0"/>
        </a:defRPr>
      </a:lvl2pPr>
      <a:lvl3pPr marL="457189" indent="-188379" algn="l" rtl="0" eaLnBrk="1" fontAlgn="base" hangingPunct="1">
        <a:lnSpc>
          <a:spcPct val="100000"/>
        </a:lnSpc>
        <a:spcBef>
          <a:spcPts val="1467"/>
        </a:spcBef>
        <a:spcAft>
          <a:spcPct val="0"/>
        </a:spcAft>
        <a:buClr>
          <a:schemeClr val="tx1"/>
        </a:buClr>
        <a:buSzPct val="100000"/>
        <a:buFont typeface="Arial" panose="020B0604020202020204" pitchFamily="34" charset="0"/>
        <a:buChar char="•"/>
        <a:tabLst/>
        <a:defRPr sz="1867" b="0" i="0">
          <a:solidFill>
            <a:schemeClr val="tx1"/>
          </a:solidFill>
          <a:latin typeface="+mn-lt"/>
          <a:ea typeface="Arial Regular" charset="0"/>
          <a:cs typeface="Arial Regular" charset="0"/>
        </a:defRPr>
      </a:lvl3pPr>
      <a:lvl4pPr marL="838179" indent="-258227" algn="l" rtl="0" eaLnBrk="1" fontAlgn="base" hangingPunct="1">
        <a:lnSpc>
          <a:spcPct val="100000"/>
        </a:lnSpc>
        <a:spcBef>
          <a:spcPts val="1467"/>
        </a:spcBef>
        <a:spcAft>
          <a:spcPct val="0"/>
        </a:spcAft>
        <a:buClr>
          <a:schemeClr val="tx1"/>
        </a:buClr>
        <a:buSzPct val="100000"/>
        <a:buFont typeface=".AppleSystemUIFont" charset="-120"/>
        <a:buChar char="–"/>
        <a:tabLst/>
        <a:defRPr sz="1867" b="0" i="0" baseline="0">
          <a:solidFill>
            <a:schemeClr val="tx1"/>
          </a:solidFill>
          <a:latin typeface="+mn-lt"/>
          <a:ea typeface="Arial Regular" charset="0"/>
          <a:cs typeface="Arial Regular" charset="0"/>
        </a:defRPr>
      </a:lvl4pPr>
      <a:lvl5pPr marL="1071007" indent="-228594" algn="l" rtl="0" eaLnBrk="1" fontAlgn="base" hangingPunct="1">
        <a:lnSpc>
          <a:spcPct val="100000"/>
        </a:lnSpc>
        <a:spcBef>
          <a:spcPts val="1467"/>
        </a:spcBef>
        <a:spcAft>
          <a:spcPct val="0"/>
        </a:spcAft>
        <a:buClr>
          <a:schemeClr val="tx1"/>
        </a:buClr>
        <a:buFont typeface=".AppleSystemUIFont" charset="-120"/>
        <a:buChar char="»"/>
        <a:tabLst/>
        <a:defRPr sz="1867" b="0" i="0">
          <a:solidFill>
            <a:schemeClr val="tx1"/>
          </a:solidFill>
          <a:latin typeface="+mn-lt"/>
          <a:ea typeface="Arial Regular" charset="0"/>
          <a:cs typeface="Arial Regular" charset="0"/>
        </a:defRPr>
      </a:lvl5pPr>
      <a:lvl6pPr marL="2111549" indent="-172886" algn="l" rtl="0" eaLnBrk="1" fontAlgn="base" hangingPunct="1">
        <a:spcBef>
          <a:spcPct val="20000"/>
        </a:spcBef>
        <a:spcAft>
          <a:spcPct val="0"/>
        </a:spcAft>
        <a:buClr>
          <a:schemeClr val="bg1"/>
        </a:buClr>
        <a:buChar char="»"/>
        <a:defRPr sz="1692">
          <a:solidFill>
            <a:schemeClr val="bg1"/>
          </a:solidFill>
          <a:latin typeface="Arial" charset="0"/>
        </a:defRPr>
      </a:lvl6pPr>
      <a:lvl7pPr marL="2594956" indent="-172886" algn="l" rtl="0" eaLnBrk="1" fontAlgn="base" hangingPunct="1">
        <a:spcBef>
          <a:spcPct val="20000"/>
        </a:spcBef>
        <a:spcAft>
          <a:spcPct val="0"/>
        </a:spcAft>
        <a:buClr>
          <a:schemeClr val="bg1"/>
        </a:buClr>
        <a:buChar char="»"/>
        <a:defRPr sz="1692">
          <a:solidFill>
            <a:schemeClr val="bg1"/>
          </a:solidFill>
          <a:latin typeface="Arial" charset="0"/>
        </a:defRPr>
      </a:lvl7pPr>
      <a:lvl8pPr marL="3078364" indent="-172886" algn="l" rtl="0" eaLnBrk="1" fontAlgn="base" hangingPunct="1">
        <a:spcBef>
          <a:spcPct val="20000"/>
        </a:spcBef>
        <a:spcAft>
          <a:spcPct val="0"/>
        </a:spcAft>
        <a:buClr>
          <a:schemeClr val="bg1"/>
        </a:buClr>
        <a:buChar char="»"/>
        <a:defRPr sz="1692">
          <a:solidFill>
            <a:schemeClr val="bg1"/>
          </a:solidFill>
          <a:latin typeface="Arial" charset="0"/>
        </a:defRPr>
      </a:lvl8pPr>
      <a:lvl9pPr marL="3561772" indent="-172886"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16" rtl="0" eaLnBrk="1" latinLnBrk="0" hangingPunct="1">
        <a:defRPr sz="1904" kern="1200">
          <a:solidFill>
            <a:schemeClr val="tx1"/>
          </a:solidFill>
          <a:latin typeface="+mn-lt"/>
          <a:ea typeface="+mn-ea"/>
          <a:cs typeface="+mn-cs"/>
        </a:defRPr>
      </a:lvl1pPr>
      <a:lvl2pPr marL="483407" algn="l" defTabSz="966816" rtl="0" eaLnBrk="1" latinLnBrk="0" hangingPunct="1">
        <a:defRPr sz="1904" kern="1200">
          <a:solidFill>
            <a:schemeClr val="tx1"/>
          </a:solidFill>
          <a:latin typeface="+mn-lt"/>
          <a:ea typeface="+mn-ea"/>
          <a:cs typeface="+mn-cs"/>
        </a:defRPr>
      </a:lvl2pPr>
      <a:lvl3pPr marL="966816" algn="l" defTabSz="966816" rtl="0" eaLnBrk="1" latinLnBrk="0" hangingPunct="1">
        <a:defRPr sz="1904" kern="1200">
          <a:solidFill>
            <a:schemeClr val="tx1"/>
          </a:solidFill>
          <a:latin typeface="+mn-lt"/>
          <a:ea typeface="+mn-ea"/>
          <a:cs typeface="+mn-cs"/>
        </a:defRPr>
      </a:lvl3pPr>
      <a:lvl4pPr marL="1450221" algn="l" defTabSz="966816" rtl="0" eaLnBrk="1" latinLnBrk="0" hangingPunct="1">
        <a:defRPr sz="1904" kern="1200">
          <a:solidFill>
            <a:schemeClr val="tx1"/>
          </a:solidFill>
          <a:latin typeface="+mn-lt"/>
          <a:ea typeface="+mn-ea"/>
          <a:cs typeface="+mn-cs"/>
        </a:defRPr>
      </a:lvl4pPr>
      <a:lvl5pPr marL="1933629" algn="l" defTabSz="966816" rtl="0" eaLnBrk="1" latinLnBrk="0" hangingPunct="1">
        <a:defRPr sz="1904" kern="1200">
          <a:solidFill>
            <a:schemeClr val="tx1"/>
          </a:solidFill>
          <a:latin typeface="+mn-lt"/>
          <a:ea typeface="+mn-ea"/>
          <a:cs typeface="+mn-cs"/>
        </a:defRPr>
      </a:lvl5pPr>
      <a:lvl6pPr marL="2417037" algn="l" defTabSz="966816" rtl="0" eaLnBrk="1" latinLnBrk="0" hangingPunct="1">
        <a:defRPr sz="1904" kern="1200">
          <a:solidFill>
            <a:schemeClr val="tx1"/>
          </a:solidFill>
          <a:latin typeface="+mn-lt"/>
          <a:ea typeface="+mn-ea"/>
          <a:cs typeface="+mn-cs"/>
        </a:defRPr>
      </a:lvl6pPr>
      <a:lvl7pPr marL="2900443" algn="l" defTabSz="966816" rtl="0" eaLnBrk="1" latinLnBrk="0" hangingPunct="1">
        <a:defRPr sz="1904" kern="1200">
          <a:solidFill>
            <a:schemeClr val="tx1"/>
          </a:solidFill>
          <a:latin typeface="+mn-lt"/>
          <a:ea typeface="+mn-ea"/>
          <a:cs typeface="+mn-cs"/>
        </a:defRPr>
      </a:lvl7pPr>
      <a:lvl8pPr marL="3383850" algn="l" defTabSz="966816" rtl="0" eaLnBrk="1" latinLnBrk="0" hangingPunct="1">
        <a:defRPr sz="1904" kern="1200">
          <a:solidFill>
            <a:schemeClr val="tx1"/>
          </a:solidFill>
          <a:latin typeface="+mn-lt"/>
          <a:ea typeface="+mn-ea"/>
          <a:cs typeface="+mn-cs"/>
        </a:defRPr>
      </a:lvl8pPr>
      <a:lvl9pPr marL="3867258" algn="l" defTabSz="966816" rtl="0" eaLnBrk="1" latinLnBrk="0" hangingPunct="1">
        <a:defRPr sz="190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59.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C249F146-0438-4B21-8424-1DC381259165}"/>
              </a:ext>
            </a:extLst>
          </p:cNvPr>
          <p:cNvSpPr>
            <a:spLocks noGrp="1"/>
          </p:cNvSpPr>
          <p:nvPr>
            <p:ph type="sldNum" sz="quarter" idx="10"/>
          </p:nvPr>
        </p:nvSpPr>
        <p:spPr/>
        <p:txBody>
          <a:bodyPr/>
          <a:lstStyle/>
          <a:p>
            <a:fld id="{D0BE6F14-FF48-0F4F-A8AA-2E3F25371E4A}" type="slidenum">
              <a:rPr lang="en-US" smtClean="0"/>
              <a:pPr/>
              <a:t>1</a:t>
            </a:fld>
            <a:endParaRPr lang="en-US"/>
          </a:p>
        </p:txBody>
      </p:sp>
      <p:sp>
        <p:nvSpPr>
          <p:cNvPr id="3" name="TextBox 2">
            <a:extLst>
              <a:ext uri="{FF2B5EF4-FFF2-40B4-BE49-F238E27FC236}">
                <a16:creationId xmlns:a16="http://schemas.microsoft.com/office/drawing/2014/main" id="{476BBDAB-BED6-44BE-BD04-B595ADB07AB8}"/>
              </a:ext>
            </a:extLst>
          </p:cNvPr>
          <p:cNvSpPr txBox="1"/>
          <p:nvPr/>
        </p:nvSpPr>
        <p:spPr>
          <a:xfrm>
            <a:off x="1299990" y="1961002"/>
            <a:ext cx="9309253" cy="2923877"/>
          </a:xfrm>
          <a:prstGeom prst="rect">
            <a:avLst/>
          </a:prstGeom>
          <a:noFill/>
        </p:spPr>
        <p:txBody>
          <a:bodyPr wrap="square" rtlCol="0">
            <a:spAutoFit/>
          </a:bodyPr>
          <a:lstStyle/>
          <a:p>
            <a:r>
              <a:rPr lang="en-IN" sz="4000" dirty="0">
                <a:solidFill>
                  <a:schemeClr val="accent2"/>
                </a:solidFill>
              </a:rPr>
              <a:t>Application Performance Tuning with Compilers on POWER9- </a:t>
            </a:r>
          </a:p>
          <a:p>
            <a:r>
              <a:rPr lang="en-IN" sz="4000" dirty="0">
                <a:solidFill>
                  <a:schemeClr val="accent2"/>
                </a:solidFill>
              </a:rPr>
              <a:t>Hands On Summary of Tasks</a:t>
            </a:r>
          </a:p>
          <a:p>
            <a:r>
              <a:rPr lang="en-IN" sz="4000" dirty="0">
                <a:solidFill>
                  <a:schemeClr val="accent2"/>
                </a:solidFill>
              </a:rPr>
              <a:t> </a:t>
            </a:r>
          </a:p>
          <a:p>
            <a:r>
              <a:rPr lang="en-IN" sz="2400" dirty="0">
                <a:solidFill>
                  <a:schemeClr val="accent2"/>
                </a:solidFill>
              </a:rPr>
              <a:t>Archana Ravindar</a:t>
            </a:r>
          </a:p>
        </p:txBody>
      </p:sp>
      <p:pic>
        <p:nvPicPr>
          <p:cNvPr id="10" name="Picture 9">
            <a:extLst>
              <a:ext uri="{FF2B5EF4-FFF2-40B4-BE49-F238E27FC236}">
                <a16:creationId xmlns:a16="http://schemas.microsoft.com/office/drawing/2014/main" id="{C51C7D7D-5CCC-443A-BC5C-82125463B1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1" name="TextBox 10">
            <a:extLst>
              <a:ext uri="{FF2B5EF4-FFF2-40B4-BE49-F238E27FC236}">
                <a16:creationId xmlns:a16="http://schemas.microsoft.com/office/drawing/2014/main" id="{862E0594-C734-4729-A311-1B065161FCD9}"/>
              </a:ext>
            </a:extLst>
          </p:cNvPr>
          <p:cNvSpPr txBox="1"/>
          <p:nvPr/>
        </p:nvSpPr>
        <p:spPr>
          <a:xfrm>
            <a:off x="10283957" y="6590189"/>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14556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3(B): Impact of Binding Threads to Cores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marL="285750" indent="-285750">
              <a:buFont typeface="Arial" panose="020B0604020202020204" pitchFamily="34" charset="0"/>
              <a:buChar char="•"/>
            </a:pPr>
            <a:r>
              <a:rPr lang="en-US" sz="1700" u="sng" dirty="0"/>
              <a:t>Part 2: Determine the Beneficial Binding and run the Application</a:t>
            </a:r>
          </a:p>
          <a:p>
            <a:pPr marL="285750" indent="-285750">
              <a:buFont typeface="Arial" panose="020B0604020202020204" pitchFamily="34" charset="0"/>
              <a:buChar char="•"/>
            </a:pPr>
            <a:r>
              <a:rPr lang="en-US" sz="1700" dirty="0"/>
              <a:t>Run </a:t>
            </a:r>
            <a:r>
              <a:rPr lang="en-US" sz="1700" dirty="0" err="1"/>
              <a:t>lscpu</a:t>
            </a:r>
            <a:r>
              <a:rPr lang="en-US" sz="1700" dirty="0"/>
              <a:t> to determine the number of sockets, cores per each socket </a:t>
            </a:r>
          </a:p>
          <a:p>
            <a:pPr marL="285750" indent="-285750">
              <a:buFont typeface="Arial" panose="020B0604020202020204" pitchFamily="34" charset="0"/>
              <a:buChar char="•"/>
            </a:pPr>
            <a:r>
              <a:rPr lang="en-US" sz="1700" dirty="0"/>
              <a:t>You will see the setting as SMT=4 on the system; You can verify by running ppc64_cpu –</a:t>
            </a:r>
            <a:r>
              <a:rPr lang="en-US" sz="1700" dirty="0" err="1"/>
              <a:t>smt</a:t>
            </a:r>
            <a:r>
              <a:rPr lang="en-US" sz="1700" dirty="0"/>
              <a:t> on the command line</a:t>
            </a:r>
          </a:p>
          <a:p>
            <a:pPr marL="285750" indent="-285750">
              <a:buFont typeface="Arial" panose="020B0604020202020204" pitchFamily="34" charset="0"/>
              <a:buChar char="•"/>
            </a:pPr>
            <a:r>
              <a:rPr lang="en-US" sz="1700" dirty="0"/>
              <a:t>Run Cat /proc/</a:t>
            </a:r>
            <a:r>
              <a:rPr lang="en-US" sz="1700" dirty="0" err="1"/>
              <a:t>cpuinfo</a:t>
            </a:r>
            <a:r>
              <a:rPr lang="en-US" sz="1700" dirty="0"/>
              <a:t> to determine the total number of threads, cores in the system </a:t>
            </a:r>
          </a:p>
          <a:p>
            <a:pPr marL="285750" indent="-285750">
              <a:buFont typeface="Arial" panose="020B0604020202020204" pitchFamily="34" charset="0"/>
              <a:buChar char="•"/>
            </a:pPr>
            <a:r>
              <a:rPr lang="en-US" sz="1700" dirty="0"/>
              <a:t>Obtain the thread sibling list of CPU0, CPU1 etc.. Reading the file /sys/devices/system/</a:t>
            </a:r>
            <a:r>
              <a:rPr lang="en-US" sz="1700" dirty="0" err="1"/>
              <a:t>cpu</a:t>
            </a:r>
            <a:r>
              <a:rPr lang="en-US" sz="1700" dirty="0"/>
              <a:t>/cpu0/topology/</a:t>
            </a:r>
            <a:r>
              <a:rPr lang="en-US" sz="1700" dirty="0" err="1"/>
              <a:t>thread_siblings_list</a:t>
            </a:r>
            <a:endParaRPr lang="en-US" sz="1700" dirty="0"/>
          </a:p>
          <a:p>
            <a:pPr marL="285750" indent="-285750">
              <a:buFont typeface="Arial" panose="020B0604020202020204" pitchFamily="34" charset="0"/>
              <a:buChar char="•"/>
            </a:pPr>
            <a:r>
              <a:rPr lang="en-US" sz="1700" dirty="0"/>
              <a:t>Referring to the sibling list, Set n1, .. n4 to threads in same core and run for example-  </a:t>
            </a:r>
          </a:p>
          <a:p>
            <a:pPr marL="285750" indent="-285750">
              <a:buFont typeface="Arial" panose="020B0604020202020204" pitchFamily="34" charset="0"/>
              <a:buChar char="•"/>
            </a:pPr>
            <a:r>
              <a:rPr lang="en-US" sz="1700" dirty="0"/>
              <a:t>$(SC19_SUBMIT_CMD) time OMP_NUM_PLACES=“{0},{1},{2},{3}" OMP_NUM_THREADS=4 ./poisson2d 1000 1000 1000</a:t>
            </a:r>
          </a:p>
          <a:p>
            <a:pPr marL="285750" indent="-285750">
              <a:buFont typeface="Arial" panose="020B0604020202020204" pitchFamily="34" charset="0"/>
              <a:buChar char="•"/>
            </a:pPr>
            <a:r>
              <a:rPr lang="en-US" sz="1700" dirty="0"/>
              <a:t>Set n1, .. n4 to threads in different cores and run for example-</a:t>
            </a:r>
          </a:p>
          <a:p>
            <a:pPr marL="285750" indent="-285750">
              <a:buFont typeface="Arial" panose="020B0604020202020204" pitchFamily="34" charset="0"/>
              <a:buChar char="•"/>
            </a:pPr>
            <a:r>
              <a:rPr lang="en-US" sz="1700" dirty="0"/>
              <a:t>$(SC19_SUBMIT_CMD) time OMP_NUM_PLACES=“{0},{5},{9},{13}" OMP_NUM_THREADS=4 ./poisson2d 1000 1000 1000</a:t>
            </a:r>
          </a:p>
          <a:p>
            <a:pPr marL="285750" indent="-285750">
              <a:buFont typeface="Arial" panose="020B0604020202020204" pitchFamily="34" charset="0"/>
              <a:buChar char="•"/>
            </a:pPr>
            <a:r>
              <a:rPr lang="en-US" sz="1700" dirty="0"/>
              <a:t>Compare Speedups; Which one is higher? </a:t>
            </a:r>
          </a:p>
          <a:p>
            <a:pPr marL="285750" indent="-285750">
              <a:buFont typeface="Arial" panose="020B0604020202020204" pitchFamily="34" charset="0"/>
              <a:buChar char="•"/>
            </a:pPr>
            <a:r>
              <a:rPr lang="en-US" sz="1700" dirty="0"/>
              <a:t>Both GCC and XL binaries can use the same binding variables to obtain speedups as OMP_NUM_PLACES and OMP_NUM_THREADS are variables specific to OpenMP. GOMP_CPU_AFFINITY is specific to GCC binaries. </a:t>
            </a:r>
          </a:p>
          <a:p>
            <a:endParaRPr lang="en-US" sz="1700" dirty="0"/>
          </a:p>
          <a:p>
            <a:endParaRPr lang="en-US" sz="1700" dirty="0"/>
          </a:p>
          <a:p>
            <a:r>
              <a:rPr lang="en-US" sz="1700" dirty="0"/>
              <a:t> :</a:t>
            </a:r>
          </a:p>
          <a:p>
            <a:pPr lvl="1">
              <a:lnSpc>
                <a:spcPct val="80000"/>
              </a:lnSpc>
              <a:spcBef>
                <a:spcPts val="600"/>
              </a:spcBef>
              <a:spcAft>
                <a:spcPts val="600"/>
              </a:spcAft>
            </a:pPr>
            <a:endParaRPr lang="en-US" sz="1700" dirty="0"/>
          </a:p>
          <a:p>
            <a:pPr lvl="1">
              <a:lnSpc>
                <a:spcPct val="80000"/>
              </a:lnSpc>
              <a:spcBef>
                <a:spcPts val="600"/>
              </a:spcBef>
              <a:spcAft>
                <a:spcPts val="600"/>
              </a:spcAft>
            </a:pPr>
            <a:endParaRPr lang="en-US" sz="1700" dirty="0"/>
          </a:p>
          <a:p>
            <a:pPr lvl="1">
              <a:lnSpc>
                <a:spcPct val="80000"/>
              </a:lnSpc>
              <a:spcBef>
                <a:spcPts val="600"/>
              </a:spcBef>
              <a:spcAft>
                <a:spcPts val="600"/>
              </a:spcAft>
            </a:pPr>
            <a:endParaRPr lang="en-US" sz="1700" dirty="0"/>
          </a:p>
          <a:p>
            <a:pPr lvl="1">
              <a:lnSpc>
                <a:spcPct val="80000"/>
              </a:lnSpc>
              <a:spcBef>
                <a:spcPts val="600"/>
              </a:spcBef>
              <a:spcAft>
                <a:spcPts val="600"/>
              </a:spcAft>
            </a:pPr>
            <a:endParaRPr lang="en-US" sz="1700" dirty="0"/>
          </a:p>
          <a:p>
            <a:pPr marL="0" lvl="1" indent="0">
              <a:lnSpc>
                <a:spcPct val="80000"/>
              </a:lnSpc>
              <a:spcBef>
                <a:spcPts val="600"/>
              </a:spcBef>
              <a:spcAft>
                <a:spcPts val="600"/>
              </a:spcAft>
              <a:buNone/>
            </a:pPr>
            <a:endParaRPr lang="en-US" sz="1700" dirty="0"/>
          </a:p>
        </p:txBody>
      </p:sp>
      <p:pic>
        <p:nvPicPr>
          <p:cNvPr id="11" name="Picture 10">
            <a:extLst>
              <a:ext uri="{FF2B5EF4-FFF2-40B4-BE49-F238E27FC236}">
                <a16:creationId xmlns:a16="http://schemas.microsoft.com/office/drawing/2014/main" id="{4B7B853E-2E6A-49CD-9067-F85A995EE1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BFC3442D-C7D9-47EA-A460-BF345577114D}"/>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979462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C249F146-0438-4B21-8424-1DC381259165}"/>
              </a:ext>
            </a:extLst>
          </p:cNvPr>
          <p:cNvSpPr>
            <a:spLocks noGrp="1"/>
          </p:cNvSpPr>
          <p:nvPr>
            <p:ph type="sldNum" sz="quarter" idx="10"/>
          </p:nvPr>
        </p:nvSpPr>
        <p:spPr/>
        <p:txBody>
          <a:bodyPr/>
          <a:lstStyle/>
          <a:p>
            <a:fld id="{D0BE6F14-FF48-0F4F-A8AA-2E3F25371E4A}" type="slidenum">
              <a:rPr lang="en-US" smtClean="0"/>
              <a:pPr/>
              <a:t>11</a:t>
            </a:fld>
            <a:endParaRPr lang="en-US"/>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9" name="Rectangle 8"/>
          <p:cNvSpPr/>
          <p:nvPr/>
        </p:nvSpPr>
        <p:spPr>
          <a:xfrm>
            <a:off x="0" y="6195691"/>
            <a:ext cx="12192000" cy="664459"/>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6" name="TextBox 5">
            <a:extLst>
              <a:ext uri="{FF2B5EF4-FFF2-40B4-BE49-F238E27FC236}">
                <a16:creationId xmlns:a16="http://schemas.microsoft.com/office/drawing/2014/main" id="{2987EA3C-3A8A-48DF-8DBB-8434041437DA}"/>
              </a:ext>
            </a:extLst>
          </p:cNvPr>
          <p:cNvSpPr txBox="1"/>
          <p:nvPr/>
        </p:nvSpPr>
        <p:spPr>
          <a:xfrm>
            <a:off x="9636271" y="6531009"/>
            <a:ext cx="4174958" cy="300082"/>
          </a:xfrm>
          <a:prstGeom prst="rect">
            <a:avLst/>
          </a:prstGeom>
          <a:noFill/>
        </p:spPr>
        <p:txBody>
          <a:bodyPr wrap="square" rtlCol="0">
            <a:spAutoFit/>
          </a:bodyPr>
          <a:lstStyle/>
          <a:p>
            <a:r>
              <a:rPr lang="en-US" i="1" dirty="0">
                <a:solidFill>
                  <a:schemeClr val="bg2"/>
                </a:solidFill>
              </a:rPr>
              <a:t>Supercomputing 2019, Denver</a:t>
            </a:r>
          </a:p>
        </p:txBody>
      </p:sp>
      <p:sp>
        <p:nvSpPr>
          <p:cNvPr id="3" name="TextBox 2">
            <a:extLst>
              <a:ext uri="{FF2B5EF4-FFF2-40B4-BE49-F238E27FC236}">
                <a16:creationId xmlns:a16="http://schemas.microsoft.com/office/drawing/2014/main" id="{476BBDAB-BED6-44BE-BD04-B595ADB07AB8}"/>
              </a:ext>
            </a:extLst>
          </p:cNvPr>
          <p:cNvSpPr txBox="1"/>
          <p:nvPr/>
        </p:nvSpPr>
        <p:spPr>
          <a:xfrm>
            <a:off x="1299990" y="1961002"/>
            <a:ext cx="9309253" cy="2923877"/>
          </a:xfrm>
          <a:prstGeom prst="rect">
            <a:avLst/>
          </a:prstGeom>
          <a:noFill/>
        </p:spPr>
        <p:txBody>
          <a:bodyPr wrap="square" rtlCol="0">
            <a:spAutoFit/>
          </a:bodyPr>
          <a:lstStyle/>
          <a:p>
            <a:r>
              <a:rPr lang="en-IN" sz="4000" dirty="0">
                <a:solidFill>
                  <a:schemeClr val="accent2"/>
                </a:solidFill>
              </a:rPr>
              <a:t>Application Performance Tuning with Compilers on POWER9- </a:t>
            </a:r>
          </a:p>
          <a:p>
            <a:r>
              <a:rPr lang="en-IN" sz="4000" dirty="0">
                <a:solidFill>
                  <a:schemeClr val="accent2"/>
                </a:solidFill>
              </a:rPr>
              <a:t>Hands On Summary of Tasks</a:t>
            </a:r>
          </a:p>
          <a:p>
            <a:r>
              <a:rPr lang="en-IN" sz="4000" dirty="0">
                <a:solidFill>
                  <a:schemeClr val="accent2"/>
                </a:solidFill>
              </a:rPr>
              <a:t> </a:t>
            </a:r>
          </a:p>
          <a:p>
            <a:r>
              <a:rPr lang="en-IN" sz="2400" dirty="0">
                <a:solidFill>
                  <a:schemeClr val="accent2"/>
                </a:solidFill>
              </a:rPr>
              <a:t>Archana Ravindar</a:t>
            </a:r>
          </a:p>
        </p:txBody>
      </p:sp>
      <p:pic>
        <p:nvPicPr>
          <p:cNvPr id="10" name="Picture 9">
            <a:extLst>
              <a:ext uri="{FF2B5EF4-FFF2-40B4-BE49-F238E27FC236}">
                <a16:creationId xmlns:a16="http://schemas.microsoft.com/office/drawing/2014/main" id="{49EA1BDE-E78E-4C5E-ABC3-B34D1D451C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Tree>
    <p:extLst>
      <p:ext uri="{BB962C8B-B14F-4D97-AF65-F5344CB8AC3E}">
        <p14:creationId xmlns:p14="http://schemas.microsoft.com/office/powerpoint/2010/main" val="966540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12</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1(A,B) Result : Tuning with Compiler Flags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lvl="1">
              <a:lnSpc>
                <a:spcPct val="80000"/>
              </a:lnSpc>
              <a:spcBef>
                <a:spcPts val="600"/>
              </a:spcBef>
              <a:spcAft>
                <a:spcPts val="600"/>
              </a:spcAft>
            </a:pPr>
            <a:r>
              <a:rPr lang="en-US" sz="1600" dirty="0"/>
              <a:t>This hands-on exercise illustrates the impact of the </a:t>
            </a:r>
            <a:r>
              <a:rPr lang="en-US" sz="1600" dirty="0" err="1"/>
              <a:t>Ofast</a:t>
            </a:r>
            <a:r>
              <a:rPr lang="en-US" sz="1600" dirty="0"/>
              <a:t> flag </a:t>
            </a:r>
          </a:p>
          <a:p>
            <a:pPr lvl="2">
              <a:lnSpc>
                <a:spcPct val="80000"/>
              </a:lnSpc>
              <a:spcBef>
                <a:spcPts val="600"/>
              </a:spcBef>
              <a:spcAft>
                <a:spcPts val="600"/>
              </a:spcAft>
            </a:pPr>
            <a:r>
              <a:rPr lang="en-US" sz="1600" dirty="0" err="1"/>
              <a:t>Ofast</a:t>
            </a:r>
            <a:r>
              <a:rPr lang="en-US" sz="1600" dirty="0"/>
              <a:t> enables –</a:t>
            </a:r>
            <a:r>
              <a:rPr lang="en-US" sz="1600" dirty="0" err="1"/>
              <a:t>ffast</a:t>
            </a:r>
            <a:r>
              <a:rPr lang="en-US" sz="1600" dirty="0"/>
              <a:t>-math option that implements the same math function in a way that does not require guarantees of IEEE / ISO rules or specification and avoids the overhead of calling a function from the math library  </a:t>
            </a:r>
          </a:p>
          <a:p>
            <a:pPr lvl="1">
              <a:lnSpc>
                <a:spcPct val="80000"/>
              </a:lnSpc>
              <a:spcBef>
                <a:spcPts val="600"/>
              </a:spcBef>
              <a:spcAft>
                <a:spcPts val="600"/>
              </a:spcAft>
            </a:pPr>
            <a:r>
              <a:rPr lang="en-US" sz="1600" dirty="0"/>
              <a:t>It also illustrates the impact of profile directed feedback </a:t>
            </a:r>
          </a:p>
          <a:p>
            <a:pPr lvl="2">
              <a:lnSpc>
                <a:spcPct val="80000"/>
              </a:lnSpc>
              <a:spcBef>
                <a:spcPts val="600"/>
              </a:spcBef>
              <a:spcAft>
                <a:spcPts val="600"/>
              </a:spcAft>
            </a:pPr>
            <a:r>
              <a:rPr lang="en-US" sz="1600" dirty="0"/>
              <a:t>Profile directed feedback involves optimizing the binary around </a:t>
            </a:r>
          </a:p>
          <a:p>
            <a:pPr marL="298441" lvl="2" indent="0">
              <a:lnSpc>
                <a:spcPct val="80000"/>
              </a:lnSpc>
              <a:spcBef>
                <a:spcPts val="600"/>
              </a:spcBef>
              <a:spcAft>
                <a:spcPts val="600"/>
              </a:spcAft>
              <a:buNone/>
            </a:pPr>
            <a:r>
              <a:rPr lang="en-US" sz="1600" dirty="0"/>
              <a:t>    hot paths </a:t>
            </a:r>
          </a:p>
          <a:p>
            <a:pPr lvl="1">
              <a:lnSpc>
                <a:spcPct val="80000"/>
              </a:lnSpc>
              <a:spcBef>
                <a:spcPts val="600"/>
              </a:spcBef>
              <a:spcAft>
                <a:spcPts val="600"/>
              </a:spcAft>
            </a:pPr>
            <a:r>
              <a:rPr lang="en-US" sz="1600" u="sng" dirty="0"/>
              <a:t>Top functions in the Profile of O3 binary </a:t>
            </a:r>
          </a:p>
          <a:p>
            <a:pPr marL="0" lvl="1" indent="0">
              <a:lnSpc>
                <a:spcPct val="80000"/>
              </a:lnSpc>
              <a:spcBef>
                <a:spcPts val="600"/>
              </a:spcBef>
              <a:spcAft>
                <a:spcPts val="600"/>
              </a:spcAft>
              <a:buNone/>
            </a:pPr>
            <a:r>
              <a:rPr lang="en-US" sz="1600" dirty="0"/>
              <a:t>This can be obtained by running the following : </a:t>
            </a:r>
          </a:p>
          <a:p>
            <a:pPr marL="0" lvl="1" indent="0">
              <a:lnSpc>
                <a:spcPct val="80000"/>
              </a:lnSpc>
              <a:spcBef>
                <a:spcPts val="600"/>
              </a:spcBef>
              <a:spcAft>
                <a:spcPts val="600"/>
              </a:spcAft>
              <a:buNone/>
            </a:pPr>
            <a:r>
              <a:rPr lang="en-US" sz="1600" dirty="0"/>
              <a:t>&gt; perf record –e cycles ./poisson2d.O3; perf report; </a:t>
            </a:r>
          </a:p>
          <a:p>
            <a:pPr marL="0" lvl="1" indent="0">
              <a:lnSpc>
                <a:spcPct val="80000"/>
              </a:lnSpc>
              <a:spcBef>
                <a:spcPts val="600"/>
              </a:spcBef>
              <a:spcAft>
                <a:spcPts val="600"/>
              </a:spcAft>
              <a:buNone/>
            </a:pPr>
            <a:r>
              <a:rPr lang="en-US" sz="1600" dirty="0"/>
              <a:t>65.6%  poisson2d.O3  libm-2.26.so       [.] __</a:t>
            </a:r>
            <a:r>
              <a:rPr lang="en-US" sz="1600" dirty="0" err="1"/>
              <a:t>fmax</a:t>
            </a:r>
            <a:endParaRPr lang="en-US" sz="1600" dirty="0"/>
          </a:p>
          <a:p>
            <a:pPr marL="0" lvl="1" indent="0">
              <a:lnSpc>
                <a:spcPct val="80000"/>
              </a:lnSpc>
              <a:spcBef>
                <a:spcPts val="600"/>
              </a:spcBef>
              <a:spcAft>
                <a:spcPts val="600"/>
              </a:spcAft>
              <a:buNone/>
            </a:pPr>
            <a:r>
              <a:rPr lang="en-US" sz="1600" dirty="0"/>
              <a:t>21.21%  poisson2d.O3  </a:t>
            </a:r>
            <a:r>
              <a:rPr lang="en-US" sz="1600" dirty="0" err="1"/>
              <a:t>poisson2d.O3</a:t>
            </a:r>
            <a:r>
              <a:rPr lang="en-US" sz="1600" dirty="0"/>
              <a:t>       [.] main</a:t>
            </a:r>
          </a:p>
          <a:p>
            <a:pPr marL="0" lvl="1" indent="0">
              <a:lnSpc>
                <a:spcPct val="80000"/>
              </a:lnSpc>
              <a:spcBef>
                <a:spcPts val="600"/>
              </a:spcBef>
              <a:spcAft>
                <a:spcPts val="600"/>
              </a:spcAft>
              <a:buNone/>
            </a:pPr>
            <a:r>
              <a:rPr lang="en-US" sz="1600" dirty="0"/>
              <a:t>9.18%    poisson2d.O3  libc-2.17.so            [.] __memcpy_power7</a:t>
            </a:r>
          </a:p>
          <a:p>
            <a:pPr marL="0" lvl="1" indent="0">
              <a:lnSpc>
                <a:spcPct val="80000"/>
              </a:lnSpc>
              <a:spcBef>
                <a:spcPts val="600"/>
              </a:spcBef>
              <a:spcAft>
                <a:spcPts val="600"/>
              </a:spcAft>
              <a:buNone/>
            </a:pPr>
            <a:endParaRPr lang="en-US" sz="1600" dirty="0"/>
          </a:p>
          <a:p>
            <a:pPr lvl="1">
              <a:lnSpc>
                <a:spcPct val="80000"/>
              </a:lnSpc>
              <a:spcBef>
                <a:spcPts val="600"/>
              </a:spcBef>
              <a:spcAft>
                <a:spcPts val="600"/>
              </a:spcAft>
            </a:pPr>
            <a:r>
              <a:rPr lang="en-US" sz="1600" u="sng" dirty="0"/>
              <a:t>Top functions in the Profile of fast binary </a:t>
            </a:r>
            <a:endParaRPr lang="en-US" sz="1600" dirty="0"/>
          </a:p>
          <a:p>
            <a:pPr marL="0" lvl="1" indent="0">
              <a:lnSpc>
                <a:spcPct val="80000"/>
              </a:lnSpc>
              <a:spcBef>
                <a:spcPts val="600"/>
              </a:spcBef>
              <a:spcAft>
                <a:spcPts val="600"/>
              </a:spcAft>
              <a:buNone/>
            </a:pPr>
            <a:r>
              <a:rPr lang="en-US" sz="1600" dirty="0"/>
              <a:t> 81.12%  poisson2d.fast  </a:t>
            </a:r>
            <a:r>
              <a:rPr lang="en-US" sz="1600" dirty="0" err="1"/>
              <a:t>poisson2d.fast</a:t>
            </a:r>
            <a:r>
              <a:rPr lang="en-US" sz="1600" dirty="0"/>
              <a:t>     [.] main</a:t>
            </a:r>
          </a:p>
          <a:p>
            <a:pPr marL="0" lvl="1" indent="0">
              <a:lnSpc>
                <a:spcPct val="80000"/>
              </a:lnSpc>
              <a:spcBef>
                <a:spcPts val="600"/>
              </a:spcBef>
              <a:spcAft>
                <a:spcPts val="600"/>
              </a:spcAft>
              <a:buNone/>
            </a:pPr>
            <a:r>
              <a:rPr lang="en-US" sz="1600" dirty="0"/>
              <a:t>9.18%    poisson2d.fast  libc-2.17.so            [.] __memcpy_power7</a:t>
            </a:r>
          </a:p>
          <a:p>
            <a:pPr marL="0" lvl="1" indent="0">
              <a:lnSpc>
                <a:spcPct val="80000"/>
              </a:lnSpc>
              <a:spcBef>
                <a:spcPts val="600"/>
              </a:spcBef>
              <a:spcAft>
                <a:spcPts val="600"/>
              </a:spcAft>
              <a:buNone/>
            </a:pPr>
            <a:endParaRPr lang="en-US" sz="1600" dirty="0"/>
          </a:p>
          <a:p>
            <a:pPr marL="0" lvl="1" indent="0">
              <a:lnSpc>
                <a:spcPct val="80000"/>
              </a:lnSpc>
              <a:spcBef>
                <a:spcPts val="600"/>
              </a:spcBef>
              <a:spcAft>
                <a:spcPts val="600"/>
              </a:spcAft>
              <a:buNone/>
            </a:pPr>
            <a:endParaRPr lang="en-US" sz="16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graphicFrame>
        <p:nvGraphicFramePr>
          <p:cNvPr id="3" name="Table 2">
            <a:extLst>
              <a:ext uri="{FF2B5EF4-FFF2-40B4-BE49-F238E27FC236}">
                <a16:creationId xmlns:a16="http://schemas.microsoft.com/office/drawing/2014/main" id="{DC216FCE-8561-485A-BB3B-93346FC69ABB}"/>
              </a:ext>
            </a:extLst>
          </p:cNvPr>
          <p:cNvGraphicFramePr>
            <a:graphicFrameLocks noGrp="1"/>
          </p:cNvGraphicFramePr>
          <p:nvPr>
            <p:extLst>
              <p:ext uri="{D42A27DB-BD31-4B8C-83A1-F6EECF244321}">
                <p14:modId xmlns:p14="http://schemas.microsoft.com/office/powerpoint/2010/main" val="3413523250"/>
              </p:ext>
            </p:extLst>
          </p:nvPr>
        </p:nvGraphicFramePr>
        <p:xfrm>
          <a:off x="7543800" y="2064848"/>
          <a:ext cx="3663843" cy="1425112"/>
        </p:xfrm>
        <a:graphic>
          <a:graphicData uri="http://schemas.openxmlformats.org/drawingml/2006/table">
            <a:tbl>
              <a:tblPr>
                <a:tableStyleId>{D7AC3CCA-C797-4891-BE02-D94E43425B78}</a:tableStyleId>
              </a:tblPr>
              <a:tblGrid>
                <a:gridCol w="2107520">
                  <a:extLst>
                    <a:ext uri="{9D8B030D-6E8A-4147-A177-3AD203B41FA5}">
                      <a16:colId xmlns:a16="http://schemas.microsoft.com/office/drawing/2014/main" val="957895869"/>
                    </a:ext>
                  </a:extLst>
                </a:gridCol>
                <a:gridCol w="1556323">
                  <a:extLst>
                    <a:ext uri="{9D8B030D-6E8A-4147-A177-3AD203B41FA5}">
                      <a16:colId xmlns:a16="http://schemas.microsoft.com/office/drawing/2014/main" val="642479831"/>
                    </a:ext>
                  </a:extLst>
                </a:gridCol>
              </a:tblGrid>
              <a:tr h="162496">
                <a:tc>
                  <a:txBody>
                    <a:bodyPr/>
                    <a:lstStyle/>
                    <a:p>
                      <a:pPr algn="l" fontAlgn="b"/>
                      <a:r>
                        <a:rPr lang="en-US" sz="1800" b="1" i="0" u="none" strike="noStrike" dirty="0">
                          <a:solidFill>
                            <a:srgbClr val="000000"/>
                          </a:solidFill>
                          <a:effectLst/>
                          <a:latin typeface="Calibri" panose="020F0502020204030204" pitchFamily="34" charset="0"/>
                        </a:rPr>
                        <a:t>Niter, </a:t>
                      </a:r>
                      <a:r>
                        <a:rPr lang="en-US" sz="1800" b="1" i="0" u="none" strike="noStrike" dirty="0" err="1">
                          <a:solidFill>
                            <a:srgbClr val="000000"/>
                          </a:solidFill>
                          <a:effectLst/>
                          <a:latin typeface="Calibri" panose="020F0502020204030204" pitchFamily="34" charset="0"/>
                        </a:rPr>
                        <a:t>x,y</a:t>
                      </a:r>
                      <a:r>
                        <a:rPr lang="en-US" sz="18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800" b="1" u="none" strike="noStrike" dirty="0">
                          <a:effectLst/>
                        </a:rPr>
                        <a:t>Runtime (s)</a:t>
                      </a:r>
                      <a:endParaRPr lang="en-US" sz="18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7867160"/>
                  </a:ext>
                </a:extLst>
              </a:tr>
              <a:tr h="295012">
                <a:tc>
                  <a:txBody>
                    <a:bodyPr/>
                    <a:lstStyle/>
                    <a:p>
                      <a:pPr algn="l" fontAlgn="b"/>
                      <a:r>
                        <a:rPr lang="en-US" sz="1800" u="none" strike="noStrike" dirty="0">
                          <a:effectLst/>
                        </a:rPr>
                        <a:t>O3 binary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4.73</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42846600"/>
                  </a:ext>
                </a:extLst>
              </a:tr>
              <a:tr h="295012">
                <a:tc>
                  <a:txBody>
                    <a:bodyPr/>
                    <a:lstStyle/>
                    <a:p>
                      <a:pPr algn="l" fontAlgn="b"/>
                      <a:r>
                        <a:rPr lang="en-US" sz="1800" u="none" strike="noStrike" dirty="0">
                          <a:effectLst/>
                        </a:rPr>
                        <a:t>fast binary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2.4</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4285567"/>
                  </a:ext>
                </a:extLst>
              </a:tr>
              <a:tr h="553148">
                <a:tc>
                  <a:txBody>
                    <a:bodyPr/>
                    <a:lstStyle/>
                    <a:p>
                      <a:pPr algn="l" fontAlgn="b"/>
                      <a:r>
                        <a:rPr lang="en-US" sz="1800" u="none" strike="noStrike" dirty="0">
                          <a:effectLst/>
                        </a:rPr>
                        <a:t>speedup with </a:t>
                      </a:r>
                      <a:r>
                        <a:rPr lang="en-US" sz="1800" u="none" strike="noStrike" dirty="0" err="1">
                          <a:effectLst/>
                        </a:rPr>
                        <a:t>Ofast</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1.9x</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55270797"/>
                  </a:ext>
                </a:extLst>
              </a:tr>
            </a:tbl>
          </a:graphicData>
        </a:graphic>
      </p:graphicFrame>
      <p:graphicFrame>
        <p:nvGraphicFramePr>
          <p:cNvPr id="11" name="Table 10">
            <a:extLst>
              <a:ext uri="{FF2B5EF4-FFF2-40B4-BE49-F238E27FC236}">
                <a16:creationId xmlns:a16="http://schemas.microsoft.com/office/drawing/2014/main" id="{06E753A7-CDD0-48C0-995A-150663FC9FC5}"/>
              </a:ext>
            </a:extLst>
          </p:cNvPr>
          <p:cNvGraphicFramePr>
            <a:graphicFrameLocks noGrp="1"/>
          </p:cNvGraphicFramePr>
          <p:nvPr>
            <p:extLst>
              <p:ext uri="{D42A27DB-BD31-4B8C-83A1-F6EECF244321}">
                <p14:modId xmlns:p14="http://schemas.microsoft.com/office/powerpoint/2010/main" val="2404032460"/>
              </p:ext>
            </p:extLst>
          </p:nvPr>
        </p:nvGraphicFramePr>
        <p:xfrm>
          <a:off x="7534220" y="4021922"/>
          <a:ext cx="3788535" cy="1137100"/>
        </p:xfrm>
        <a:graphic>
          <a:graphicData uri="http://schemas.openxmlformats.org/drawingml/2006/table">
            <a:tbl>
              <a:tblPr>
                <a:tableStyleId>{073A0DAA-6AF3-43AB-8588-CEC1D06C72B9}</a:tableStyleId>
              </a:tblPr>
              <a:tblGrid>
                <a:gridCol w="2534399">
                  <a:extLst>
                    <a:ext uri="{9D8B030D-6E8A-4147-A177-3AD203B41FA5}">
                      <a16:colId xmlns:a16="http://schemas.microsoft.com/office/drawing/2014/main" val="3543077349"/>
                    </a:ext>
                  </a:extLst>
                </a:gridCol>
                <a:gridCol w="1254136">
                  <a:extLst>
                    <a:ext uri="{9D8B030D-6E8A-4147-A177-3AD203B41FA5}">
                      <a16:colId xmlns:a16="http://schemas.microsoft.com/office/drawing/2014/main" val="2582117701"/>
                    </a:ext>
                  </a:extLst>
                </a:gridCol>
              </a:tblGrid>
              <a:tr h="284275">
                <a:tc>
                  <a:txBody>
                    <a:bodyPr/>
                    <a:lstStyle/>
                    <a:p>
                      <a:pPr algn="l" fontAlgn="b"/>
                      <a:r>
                        <a:rPr lang="en-US" sz="1800" b="1" i="0" u="none" strike="noStrike" dirty="0" err="1">
                          <a:solidFill>
                            <a:srgbClr val="000000"/>
                          </a:solidFill>
                          <a:effectLst/>
                          <a:latin typeface="Calibri" panose="020F0502020204030204" pitchFamily="34" charset="0"/>
                        </a:rPr>
                        <a:t>Niter,x,y</a:t>
                      </a:r>
                      <a:r>
                        <a:rPr lang="en-US" sz="18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800" b="1" u="none" strike="noStrike" dirty="0">
                          <a:effectLst/>
                        </a:rPr>
                        <a:t>Runtime (s)</a:t>
                      </a:r>
                      <a:endParaRPr lang="en-US" sz="18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6760559"/>
                  </a:ext>
                </a:extLst>
              </a:tr>
              <a:tr h="284275">
                <a:tc>
                  <a:txBody>
                    <a:bodyPr/>
                    <a:lstStyle/>
                    <a:p>
                      <a:pPr algn="l" fontAlgn="b"/>
                      <a:r>
                        <a:rPr lang="en-US" sz="1800" u="none" strike="noStrike" dirty="0">
                          <a:effectLst/>
                        </a:rPr>
                        <a:t>fast binary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2.4</a:t>
                      </a:r>
                    </a:p>
                  </a:txBody>
                  <a:tcPr marL="7620" marR="7620" marT="7620" marB="0" anchor="b"/>
                </a:tc>
                <a:extLst>
                  <a:ext uri="{0D108BD9-81ED-4DB2-BD59-A6C34878D82A}">
                    <a16:rowId xmlns:a16="http://schemas.microsoft.com/office/drawing/2014/main" val="1780610020"/>
                  </a:ext>
                </a:extLst>
              </a:tr>
              <a:tr h="284275">
                <a:tc>
                  <a:txBody>
                    <a:bodyPr/>
                    <a:lstStyle/>
                    <a:p>
                      <a:pPr algn="l" fontAlgn="b"/>
                      <a:r>
                        <a:rPr lang="en-US" sz="1800" u="none" strike="noStrike" dirty="0">
                          <a:effectLst/>
                        </a:rPr>
                        <a:t>fast with PDF</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2.3</a:t>
                      </a:r>
                    </a:p>
                  </a:txBody>
                  <a:tcPr marL="7620" marR="7620" marT="7620" marB="0" anchor="b"/>
                </a:tc>
                <a:extLst>
                  <a:ext uri="{0D108BD9-81ED-4DB2-BD59-A6C34878D82A}">
                    <a16:rowId xmlns:a16="http://schemas.microsoft.com/office/drawing/2014/main" val="2903680604"/>
                  </a:ext>
                </a:extLst>
              </a:tr>
              <a:tr h="284275">
                <a:tc>
                  <a:txBody>
                    <a:bodyPr/>
                    <a:lstStyle/>
                    <a:p>
                      <a:pPr algn="l" fontAlgn="b"/>
                      <a:r>
                        <a:rPr lang="en-US" sz="1800" u="none" strike="noStrike" dirty="0">
                          <a:effectLst/>
                        </a:rPr>
                        <a:t>% speedup with PDF</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4%</a:t>
                      </a:r>
                    </a:p>
                  </a:txBody>
                  <a:tcPr marL="7620" marR="7620" marT="7620" marB="0" anchor="b"/>
                </a:tc>
                <a:extLst>
                  <a:ext uri="{0D108BD9-81ED-4DB2-BD59-A6C34878D82A}">
                    <a16:rowId xmlns:a16="http://schemas.microsoft.com/office/drawing/2014/main" val="2857106355"/>
                  </a:ext>
                </a:extLst>
              </a:tr>
            </a:tbl>
          </a:graphicData>
        </a:graphic>
      </p:graphicFrame>
      <p:pic>
        <p:nvPicPr>
          <p:cNvPr id="13" name="Picture 12">
            <a:extLst>
              <a:ext uri="{FF2B5EF4-FFF2-40B4-BE49-F238E27FC236}">
                <a16:creationId xmlns:a16="http://schemas.microsoft.com/office/drawing/2014/main" id="{32CB6F49-B6C4-4D94-A269-BEAA69B35F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5" name="TextBox 14">
            <a:extLst>
              <a:ext uri="{FF2B5EF4-FFF2-40B4-BE49-F238E27FC236}">
                <a16:creationId xmlns:a16="http://schemas.microsoft.com/office/drawing/2014/main" id="{90FD11E9-2945-4566-A326-950875F4B7EA}"/>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
        <p:nvSpPr>
          <p:cNvPr id="6" name="Rectangle 1">
            <a:extLst>
              <a:ext uri="{FF2B5EF4-FFF2-40B4-BE49-F238E27FC236}">
                <a16:creationId xmlns:a16="http://schemas.microsoft.com/office/drawing/2014/main" id="{CB74581D-A435-4BAA-A1BF-DD12D9EF1A6D}"/>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Unicode MS"/>
              </a:rPr>
              <a:t>81.12% poisson2d poisson2d [.] main 17.97% poisson2d libc-2.17.so [.] __memcpy_power7 0.79% poisson2d libm-2.17.so [.] __exp_finite</a:t>
            </a:r>
            <a:r>
              <a:rPr kumimoji="0" lang="en-US" altLang="en-US" sz="9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BD83BD25-B42A-4D6E-AFB0-7BD81AD383C6}"/>
              </a:ext>
            </a:extLst>
          </p:cNvPr>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Unicode MS"/>
              </a:rPr>
              <a:t>81.12% poisson2d poisson2d [.] main 17.97% poisson2d libc-2.17.so [.] __memcpy_power7 0.79% poisson2d libm-2.17.so [.] __exp_finite</a:t>
            </a:r>
            <a:r>
              <a:rPr kumimoji="0" lang="en-US" altLang="en-US" sz="9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01552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1(C) Result : Compiler Annotations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marL="0" lvl="1" indent="0">
              <a:lnSpc>
                <a:spcPct val="80000"/>
              </a:lnSpc>
              <a:spcBef>
                <a:spcPts val="600"/>
              </a:spcBef>
              <a:spcAft>
                <a:spcPts val="600"/>
              </a:spcAft>
              <a:buNone/>
            </a:pPr>
            <a:r>
              <a:rPr lang="en-US" sz="1600" dirty="0"/>
              <a:t>Compiler Annotations provide a wealth of information in understanding why certain optimizations were done or missed </a:t>
            </a:r>
          </a:p>
          <a:p>
            <a:pPr marL="0" lvl="1" indent="0">
              <a:lnSpc>
                <a:spcPct val="80000"/>
              </a:lnSpc>
              <a:spcBef>
                <a:spcPts val="600"/>
              </a:spcBef>
              <a:spcAft>
                <a:spcPts val="600"/>
              </a:spcAft>
              <a:buNone/>
            </a:pPr>
            <a:r>
              <a:rPr lang="en-US" sz="1600" dirty="0"/>
              <a:t>The following annotations and more are obtained by building the application at </a:t>
            </a:r>
            <a:r>
              <a:rPr lang="en-US" sz="1600" dirty="0" err="1"/>
              <a:t>Ofast</a:t>
            </a:r>
            <a:r>
              <a:rPr lang="en-US" sz="1600" dirty="0"/>
              <a:t> with –</a:t>
            </a:r>
            <a:r>
              <a:rPr lang="en-US" sz="1600" dirty="0" err="1"/>
              <a:t>fopt</a:t>
            </a:r>
            <a:r>
              <a:rPr lang="en-US" sz="1600" dirty="0"/>
              <a:t>-info-all=&lt;path&gt;/&lt;file-name&gt;</a:t>
            </a:r>
          </a:p>
          <a:p>
            <a:pPr marL="0" lvl="1" indent="0">
              <a:lnSpc>
                <a:spcPct val="80000"/>
              </a:lnSpc>
              <a:spcBef>
                <a:spcPts val="600"/>
              </a:spcBef>
              <a:spcAft>
                <a:spcPts val="600"/>
              </a:spcAft>
              <a:buNone/>
            </a:pPr>
            <a:r>
              <a:rPr lang="en-US" sz="1600" dirty="0">
                <a:highlight>
                  <a:srgbClr val="008080"/>
                </a:highlight>
              </a:rPr>
              <a:t>poisson2d.c:38:5: note: vectorized 1 loops in function.</a:t>
            </a:r>
          </a:p>
          <a:p>
            <a:pPr marL="0" lvl="1" indent="0">
              <a:lnSpc>
                <a:spcPct val="80000"/>
              </a:lnSpc>
              <a:spcBef>
                <a:spcPts val="600"/>
              </a:spcBef>
              <a:spcAft>
                <a:spcPts val="600"/>
              </a:spcAft>
              <a:buNone/>
            </a:pPr>
            <a:r>
              <a:rPr lang="en-US" sz="1600" dirty="0">
                <a:highlight>
                  <a:srgbClr val="008080"/>
                </a:highlight>
              </a:rPr>
              <a:t>poisson2d.c:127:9: missed: couldn't vectorize loop</a:t>
            </a:r>
          </a:p>
          <a:p>
            <a:pPr marL="0" lvl="1" indent="0">
              <a:lnSpc>
                <a:spcPct val="80000"/>
              </a:lnSpc>
              <a:spcBef>
                <a:spcPts val="600"/>
              </a:spcBef>
              <a:spcAft>
                <a:spcPts val="600"/>
              </a:spcAft>
              <a:buNone/>
            </a:pPr>
            <a:r>
              <a:rPr lang="en-US" sz="1600" dirty="0">
                <a:highlight>
                  <a:srgbClr val="008080"/>
                </a:highlight>
              </a:rPr>
              <a:t>poisson2d.c:127:9: missed: Loop costings may not be worthwhile.</a:t>
            </a:r>
          </a:p>
          <a:p>
            <a:pPr marL="0" lvl="1" indent="0">
              <a:lnSpc>
                <a:spcPct val="80000"/>
              </a:lnSpc>
              <a:spcBef>
                <a:spcPts val="600"/>
              </a:spcBef>
              <a:spcAft>
                <a:spcPts val="600"/>
              </a:spcAft>
              <a:buNone/>
            </a:pPr>
            <a:r>
              <a:rPr lang="en-US" sz="1600" dirty="0">
                <a:highlight>
                  <a:srgbClr val="008080"/>
                </a:highlight>
              </a:rPr>
              <a:t>poisson2d.c:107:9: missed: couldn't vectorize loop</a:t>
            </a:r>
          </a:p>
          <a:p>
            <a:pPr marL="0" lvl="1" indent="0">
              <a:lnSpc>
                <a:spcPct val="80000"/>
              </a:lnSpc>
              <a:spcBef>
                <a:spcPts val="600"/>
              </a:spcBef>
              <a:spcAft>
                <a:spcPts val="600"/>
              </a:spcAft>
              <a:buNone/>
            </a:pPr>
            <a:r>
              <a:rPr lang="en-US" sz="1600" dirty="0">
                <a:highlight>
                  <a:srgbClr val="008080"/>
                </a:highlight>
              </a:rPr>
              <a:t>poisson2d.c:107:9: missed: not vectorized: control flow in loop.</a:t>
            </a:r>
          </a:p>
          <a:p>
            <a:pPr marL="0" lvl="1" indent="0">
              <a:lnSpc>
                <a:spcPct val="80000"/>
              </a:lnSpc>
              <a:spcBef>
                <a:spcPts val="600"/>
              </a:spcBef>
              <a:spcAft>
                <a:spcPts val="600"/>
              </a:spcAft>
              <a:buNone/>
            </a:pPr>
            <a:r>
              <a:rPr lang="en-US" sz="1600" dirty="0">
                <a:highlight>
                  <a:srgbClr val="008080"/>
                </a:highlight>
              </a:rPr>
              <a:t>poisson2d.c:110:13: optimized: loop vectorized using 16 byte vectors</a:t>
            </a:r>
          </a:p>
          <a:p>
            <a:pPr marL="0" lvl="1" indent="0">
              <a:lnSpc>
                <a:spcPct val="80000"/>
              </a:lnSpc>
              <a:spcBef>
                <a:spcPts val="600"/>
              </a:spcBef>
              <a:spcAft>
                <a:spcPts val="600"/>
              </a:spcAft>
              <a:buNone/>
            </a:pPr>
            <a:r>
              <a:rPr lang="en-US" sz="1600" dirty="0"/>
              <a:t>poisson2d_reference.c:43:13: optimized: loop turned into non-loop; it never loops</a:t>
            </a:r>
          </a:p>
          <a:p>
            <a:pPr marL="0" lvl="1" indent="0">
              <a:lnSpc>
                <a:spcPct val="80000"/>
              </a:lnSpc>
              <a:spcBef>
                <a:spcPts val="600"/>
              </a:spcBef>
              <a:spcAft>
                <a:spcPts val="600"/>
              </a:spcAft>
              <a:buNone/>
            </a:pPr>
            <a:endParaRPr lang="en-US" sz="1600" dirty="0">
              <a:highlight>
                <a:srgbClr val="008080"/>
              </a:highlight>
            </a:endParaRPr>
          </a:p>
          <a:p>
            <a:pPr marL="0" lvl="1" indent="0">
              <a:lnSpc>
                <a:spcPct val="80000"/>
              </a:lnSpc>
              <a:spcBef>
                <a:spcPts val="600"/>
              </a:spcBef>
              <a:spcAft>
                <a:spcPts val="600"/>
              </a:spcAft>
              <a:buNone/>
            </a:pPr>
            <a:r>
              <a:rPr lang="en-US" sz="1600" dirty="0"/>
              <a:t>Generating annotations with profile directed feedback generates additional annotations that contain details of execution frequency which determine many of the optimization parameters as shown below</a:t>
            </a:r>
          </a:p>
          <a:p>
            <a:pPr marL="0" lvl="1" indent="0">
              <a:lnSpc>
                <a:spcPct val="80000"/>
              </a:lnSpc>
              <a:spcBef>
                <a:spcPts val="600"/>
              </a:spcBef>
              <a:spcAft>
                <a:spcPts val="600"/>
              </a:spcAft>
              <a:buNone/>
            </a:pPr>
            <a:r>
              <a:rPr lang="en-US" sz="1600" dirty="0">
                <a:highlight>
                  <a:srgbClr val="008080"/>
                </a:highlight>
              </a:rPr>
              <a:t>poisson2d.c:114:25: optimized: loop unrolled 3 times (header execution count 436550)</a:t>
            </a:r>
          </a:p>
          <a:p>
            <a:pPr marL="0" lvl="1" indent="0">
              <a:lnSpc>
                <a:spcPct val="80000"/>
              </a:lnSpc>
              <a:spcBef>
                <a:spcPts val="600"/>
              </a:spcBef>
              <a:spcAft>
                <a:spcPts val="600"/>
              </a:spcAft>
              <a:buNone/>
            </a:pPr>
            <a:r>
              <a:rPr lang="en-US" sz="1600" dirty="0">
                <a:highlight>
                  <a:srgbClr val="008080"/>
                </a:highlight>
              </a:rPr>
              <a:t>poisson2d.c:83:5: optimized: loop unrolled 7 times (header execution count 99)</a:t>
            </a:r>
          </a:p>
          <a:p>
            <a:pPr marL="0" lvl="1" indent="0">
              <a:lnSpc>
                <a:spcPct val="80000"/>
              </a:lnSpc>
              <a:spcBef>
                <a:spcPts val="600"/>
              </a:spcBef>
              <a:spcAft>
                <a:spcPts val="600"/>
              </a:spcAft>
              <a:buNone/>
            </a:pPr>
            <a:endParaRPr lang="en-US" sz="1600" dirty="0">
              <a:highlight>
                <a:srgbClr val="008080"/>
              </a:highlight>
            </a:endParaRPr>
          </a:p>
          <a:p>
            <a:pPr marL="0" lvl="1" indent="0">
              <a:lnSpc>
                <a:spcPct val="80000"/>
              </a:lnSpc>
              <a:spcBef>
                <a:spcPts val="600"/>
              </a:spcBef>
              <a:spcAft>
                <a:spcPts val="600"/>
              </a:spcAft>
              <a:buNone/>
            </a:pPr>
            <a:endParaRPr lang="en-US" sz="1600" dirty="0"/>
          </a:p>
        </p:txBody>
      </p:sp>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3" name="Picture 12">
            <a:extLst>
              <a:ext uri="{FF2B5EF4-FFF2-40B4-BE49-F238E27FC236}">
                <a16:creationId xmlns:a16="http://schemas.microsoft.com/office/drawing/2014/main" id="{33E2D029-2C38-42CE-BB43-565897C6B6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5" name="TextBox 14">
            <a:extLst>
              <a:ext uri="{FF2B5EF4-FFF2-40B4-BE49-F238E27FC236}">
                <a16:creationId xmlns:a16="http://schemas.microsoft.com/office/drawing/2014/main" id="{D45B3174-3008-40DF-89E2-9E27F4C1031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14934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14</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2(A) Result : Impact of Software Prefetching</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90237" y="823779"/>
            <a:ext cx="6525052" cy="4425554"/>
          </a:xfrm>
        </p:spPr>
        <p:txBody>
          <a:bodyPr/>
          <a:lstStyle/>
          <a:p>
            <a:pPr lvl="1">
              <a:lnSpc>
                <a:spcPct val="80000"/>
              </a:lnSpc>
              <a:spcBef>
                <a:spcPts val="600"/>
              </a:spcBef>
              <a:spcAft>
                <a:spcPts val="600"/>
              </a:spcAft>
            </a:pPr>
            <a:r>
              <a:rPr lang="en-US" sz="1600" dirty="0"/>
              <a:t>Compiling with a prefetch flag enables the compiler to analyze the code and insert __</a:t>
            </a:r>
            <a:r>
              <a:rPr lang="en-US" sz="1600" dirty="0" err="1"/>
              <a:t>dcbt</a:t>
            </a:r>
            <a:r>
              <a:rPr lang="en-US" sz="1600" dirty="0"/>
              <a:t> and __</a:t>
            </a:r>
            <a:r>
              <a:rPr lang="en-US" sz="1600" dirty="0" err="1"/>
              <a:t>dcbtst</a:t>
            </a:r>
            <a:r>
              <a:rPr lang="en-US" sz="1600" dirty="0"/>
              <a:t> instructions into the code </a:t>
            </a:r>
            <a:r>
              <a:rPr lang="en-US" sz="1600" i="1" dirty="0"/>
              <a:t>if it is beneficial </a:t>
            </a:r>
          </a:p>
          <a:p>
            <a:pPr lvl="1">
              <a:lnSpc>
                <a:spcPct val="80000"/>
              </a:lnSpc>
              <a:spcBef>
                <a:spcPts val="600"/>
              </a:spcBef>
              <a:spcAft>
                <a:spcPts val="600"/>
              </a:spcAft>
            </a:pPr>
            <a:r>
              <a:rPr lang="en-US" sz="1600" dirty="0"/>
              <a:t>__</a:t>
            </a:r>
            <a:r>
              <a:rPr lang="en-US" sz="1600" dirty="0" err="1"/>
              <a:t>dcbt</a:t>
            </a:r>
            <a:r>
              <a:rPr lang="en-US" sz="1600" dirty="0"/>
              <a:t> and __</a:t>
            </a:r>
            <a:r>
              <a:rPr lang="en-US" sz="1600" dirty="0" err="1"/>
              <a:t>dcbtst</a:t>
            </a:r>
            <a:r>
              <a:rPr lang="en-US" sz="1600" dirty="0"/>
              <a:t> instructions prefetch memory values into L3 ; __</a:t>
            </a:r>
            <a:r>
              <a:rPr lang="en-US" sz="1600" dirty="0" err="1"/>
              <a:t>dcbt</a:t>
            </a:r>
            <a:r>
              <a:rPr lang="en-US" sz="1600" dirty="0"/>
              <a:t> is for load and __</a:t>
            </a:r>
            <a:r>
              <a:rPr lang="en-US" sz="1600" dirty="0" err="1"/>
              <a:t>dcbtst</a:t>
            </a:r>
            <a:r>
              <a:rPr lang="en-US" sz="1600" dirty="0"/>
              <a:t> is for store </a:t>
            </a:r>
          </a:p>
          <a:p>
            <a:pPr lvl="1">
              <a:lnSpc>
                <a:spcPct val="80000"/>
              </a:lnSpc>
              <a:spcBef>
                <a:spcPts val="600"/>
              </a:spcBef>
              <a:spcAft>
                <a:spcPts val="600"/>
              </a:spcAft>
            </a:pPr>
            <a:r>
              <a:rPr lang="en-US" sz="1600" dirty="0"/>
              <a:t>POWER9 has prefetching enabled both at HW and SW levels </a:t>
            </a:r>
          </a:p>
          <a:p>
            <a:pPr lvl="1">
              <a:lnSpc>
                <a:spcPct val="80000"/>
              </a:lnSpc>
              <a:spcBef>
                <a:spcPts val="600"/>
              </a:spcBef>
              <a:spcAft>
                <a:spcPts val="600"/>
              </a:spcAft>
            </a:pPr>
            <a:r>
              <a:rPr lang="en-US" sz="1600" dirty="0"/>
              <a:t>At HW level, prefetching is “ON” by default </a:t>
            </a:r>
          </a:p>
          <a:p>
            <a:pPr lvl="1">
              <a:lnSpc>
                <a:spcPct val="80000"/>
              </a:lnSpc>
              <a:spcBef>
                <a:spcPts val="600"/>
              </a:spcBef>
              <a:spcAft>
                <a:spcPts val="600"/>
              </a:spcAft>
            </a:pPr>
            <a:r>
              <a:rPr lang="en-US" sz="1600" dirty="0"/>
              <a:t>At the SW level, you can request the compiler to insert prefetch </a:t>
            </a:r>
          </a:p>
          <a:p>
            <a:pPr marL="0" lvl="1" indent="0">
              <a:lnSpc>
                <a:spcPct val="80000"/>
              </a:lnSpc>
              <a:spcBef>
                <a:spcPts val="600"/>
              </a:spcBef>
              <a:spcAft>
                <a:spcPts val="600"/>
              </a:spcAft>
              <a:buNone/>
            </a:pPr>
            <a:r>
              <a:rPr lang="en-US" sz="1600" dirty="0"/>
              <a:t>     instructions ; However the compiler can choose to ignore the </a:t>
            </a:r>
          </a:p>
          <a:p>
            <a:pPr marL="0" lvl="1" indent="0">
              <a:lnSpc>
                <a:spcPct val="80000"/>
              </a:lnSpc>
              <a:spcBef>
                <a:spcPts val="600"/>
              </a:spcBef>
              <a:spcAft>
                <a:spcPts val="600"/>
              </a:spcAft>
              <a:buNone/>
            </a:pPr>
            <a:r>
              <a:rPr lang="en-US" sz="1600" dirty="0"/>
              <a:t>     request if it determines that it is not beneficial to do so. </a:t>
            </a:r>
          </a:p>
          <a:p>
            <a:pPr lvl="1">
              <a:lnSpc>
                <a:spcPct val="80000"/>
              </a:lnSpc>
              <a:spcBef>
                <a:spcPts val="600"/>
              </a:spcBef>
              <a:spcAft>
                <a:spcPts val="600"/>
              </a:spcAft>
            </a:pPr>
            <a:r>
              <a:rPr lang="en-US" sz="1600" dirty="0"/>
              <a:t>You will find that the compiler generates prefetch instructions </a:t>
            </a:r>
          </a:p>
          <a:p>
            <a:pPr marL="0" lvl="1" indent="0">
              <a:lnSpc>
                <a:spcPct val="80000"/>
              </a:lnSpc>
              <a:spcBef>
                <a:spcPts val="600"/>
              </a:spcBef>
              <a:spcAft>
                <a:spcPts val="600"/>
              </a:spcAft>
              <a:buNone/>
            </a:pPr>
            <a:r>
              <a:rPr lang="en-US" sz="1600" dirty="0"/>
              <a:t>    when the application is compiled at the </a:t>
            </a:r>
            <a:r>
              <a:rPr lang="en-US" sz="1600" dirty="0" err="1"/>
              <a:t>Ofast</a:t>
            </a:r>
            <a:r>
              <a:rPr lang="en-US" sz="1600" dirty="0"/>
              <a:t> level but not when </a:t>
            </a:r>
          </a:p>
          <a:p>
            <a:pPr marL="0" lvl="1" indent="0">
              <a:lnSpc>
                <a:spcPct val="80000"/>
              </a:lnSpc>
              <a:spcBef>
                <a:spcPts val="600"/>
              </a:spcBef>
              <a:spcAft>
                <a:spcPts val="600"/>
              </a:spcAft>
              <a:buNone/>
            </a:pPr>
            <a:r>
              <a:rPr lang="en-US" sz="1600" dirty="0"/>
              <a:t>    It is compiled at the O3 level</a:t>
            </a:r>
          </a:p>
          <a:p>
            <a:pPr lvl="1">
              <a:lnSpc>
                <a:spcPct val="80000"/>
              </a:lnSpc>
              <a:spcBef>
                <a:spcPts val="600"/>
              </a:spcBef>
              <a:spcAft>
                <a:spcPts val="600"/>
              </a:spcAft>
            </a:pPr>
            <a:r>
              <a:rPr lang="en-US" sz="1600" dirty="0"/>
              <a:t> That is because in the O3 binary the time is dominated by __</a:t>
            </a:r>
            <a:r>
              <a:rPr lang="en-US" sz="1600" dirty="0" err="1"/>
              <a:t>fmax</a:t>
            </a:r>
            <a:r>
              <a:rPr lang="en-US" sz="1600" dirty="0"/>
              <a:t> call which causes the compiler to come to the conclusion that whatever benefit we obtain by adding SW prefetch will be overshadowed by the penalty of </a:t>
            </a:r>
            <a:r>
              <a:rPr lang="en-US" sz="1600" dirty="0" err="1"/>
              <a:t>fmax</a:t>
            </a:r>
            <a:endParaRPr lang="en-US" sz="1600" dirty="0"/>
          </a:p>
          <a:p>
            <a:pPr lvl="1">
              <a:lnSpc>
                <a:spcPct val="80000"/>
              </a:lnSpc>
              <a:spcBef>
                <a:spcPts val="600"/>
              </a:spcBef>
              <a:spcAft>
                <a:spcPts val="600"/>
              </a:spcAft>
            </a:pPr>
            <a:r>
              <a:rPr lang="en-US" sz="1600" dirty="0"/>
              <a:t>GCC may add further loop optimizations such as unrolling upon invocation of –</a:t>
            </a:r>
            <a:r>
              <a:rPr lang="en-US" sz="1600" dirty="0" err="1"/>
              <a:t>fprefetch</a:t>
            </a:r>
            <a:r>
              <a:rPr lang="en-US" sz="1600" dirty="0"/>
              <a:t>-loop-arrays</a:t>
            </a:r>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a:p>
            <a:pPr marL="0" lvl="1" indent="0">
              <a:lnSpc>
                <a:spcPct val="80000"/>
              </a:lnSpc>
              <a:spcBef>
                <a:spcPts val="600"/>
              </a:spcBef>
              <a:spcAft>
                <a:spcPts val="600"/>
              </a:spcAft>
              <a:buNone/>
            </a:pPr>
            <a:endParaRPr lang="en-US" sz="1600" dirty="0"/>
          </a:p>
          <a:p>
            <a:pPr marL="0" lvl="1" indent="0">
              <a:lnSpc>
                <a:spcPct val="80000"/>
              </a:lnSpc>
              <a:spcBef>
                <a:spcPts val="600"/>
              </a:spcBef>
              <a:spcAft>
                <a:spcPts val="600"/>
              </a:spcAft>
              <a:buNone/>
            </a:pPr>
            <a:endParaRPr lang="en-US" sz="1600" dirty="0"/>
          </a:p>
        </p:txBody>
      </p:sp>
      <p:graphicFrame>
        <p:nvGraphicFramePr>
          <p:cNvPr id="3" name="Table 2">
            <a:extLst>
              <a:ext uri="{FF2B5EF4-FFF2-40B4-BE49-F238E27FC236}">
                <a16:creationId xmlns:a16="http://schemas.microsoft.com/office/drawing/2014/main" id="{B8E265B8-E99B-43AB-BF26-3EC88EBF7983}"/>
              </a:ext>
            </a:extLst>
          </p:cNvPr>
          <p:cNvGraphicFramePr>
            <a:graphicFrameLocks noGrp="1"/>
          </p:cNvGraphicFramePr>
          <p:nvPr>
            <p:extLst>
              <p:ext uri="{D42A27DB-BD31-4B8C-83A1-F6EECF244321}">
                <p14:modId xmlns:p14="http://schemas.microsoft.com/office/powerpoint/2010/main" val="1101230213"/>
              </p:ext>
            </p:extLst>
          </p:nvPr>
        </p:nvGraphicFramePr>
        <p:xfrm>
          <a:off x="6864016" y="1020474"/>
          <a:ext cx="5050589" cy="1854628"/>
        </p:xfrm>
        <a:graphic>
          <a:graphicData uri="http://schemas.openxmlformats.org/drawingml/2006/table">
            <a:tbl>
              <a:tblPr>
                <a:tableStyleId>{D7AC3CCA-C797-4891-BE02-D94E43425B78}</a:tableStyleId>
              </a:tblPr>
              <a:tblGrid>
                <a:gridCol w="1472144">
                  <a:extLst>
                    <a:ext uri="{9D8B030D-6E8A-4147-A177-3AD203B41FA5}">
                      <a16:colId xmlns:a16="http://schemas.microsoft.com/office/drawing/2014/main" val="2080018953"/>
                    </a:ext>
                  </a:extLst>
                </a:gridCol>
                <a:gridCol w="1087123">
                  <a:extLst>
                    <a:ext uri="{9D8B030D-6E8A-4147-A177-3AD203B41FA5}">
                      <a16:colId xmlns:a16="http://schemas.microsoft.com/office/drawing/2014/main" val="4166839386"/>
                    </a:ext>
                  </a:extLst>
                </a:gridCol>
                <a:gridCol w="1404199">
                  <a:extLst>
                    <a:ext uri="{9D8B030D-6E8A-4147-A177-3AD203B41FA5}">
                      <a16:colId xmlns:a16="http://schemas.microsoft.com/office/drawing/2014/main" val="3503460599"/>
                    </a:ext>
                  </a:extLst>
                </a:gridCol>
                <a:gridCol w="1087123">
                  <a:extLst>
                    <a:ext uri="{9D8B030D-6E8A-4147-A177-3AD203B41FA5}">
                      <a16:colId xmlns:a16="http://schemas.microsoft.com/office/drawing/2014/main" val="1977231689"/>
                    </a:ext>
                  </a:extLst>
                </a:gridCol>
              </a:tblGrid>
              <a:tr h="341917">
                <a:tc>
                  <a:txBody>
                    <a:bodyPr/>
                    <a:lstStyle/>
                    <a:p>
                      <a:pPr algn="l" fontAlgn="b"/>
                      <a:r>
                        <a:rPr lang="en-US" sz="1600" b="1" i="0" u="none" strike="noStrike" dirty="0">
                          <a:solidFill>
                            <a:srgbClr val="000000"/>
                          </a:solidFill>
                          <a:effectLst/>
                          <a:latin typeface="Calibri" panose="020F0502020204030204" pitchFamily="34" charset="0"/>
                        </a:rPr>
                        <a:t>Niter, </a:t>
                      </a:r>
                      <a:r>
                        <a:rPr lang="en-US" sz="1600" b="1" i="0" u="none" strike="noStrike" dirty="0" err="1">
                          <a:solidFill>
                            <a:srgbClr val="000000"/>
                          </a:solidFill>
                          <a:effectLst/>
                          <a:latin typeface="Calibri" panose="020F0502020204030204" pitchFamily="34" charset="0"/>
                        </a:rPr>
                        <a:t>nx</a:t>
                      </a:r>
                      <a:r>
                        <a:rPr lang="en-US" sz="1600" b="1" i="0" u="none" strike="noStrike" dirty="0">
                          <a:solidFill>
                            <a:srgbClr val="000000"/>
                          </a:solidFill>
                          <a:effectLst/>
                          <a:latin typeface="Calibri" panose="020F0502020204030204" pitchFamily="34" charset="0"/>
                        </a:rPr>
                        <a:t>, </a:t>
                      </a:r>
                      <a:r>
                        <a:rPr lang="en-US" sz="1600" b="1" i="0" u="none" strike="noStrike" dirty="0" err="1">
                          <a:solidFill>
                            <a:srgbClr val="000000"/>
                          </a:solidFill>
                          <a:effectLst/>
                          <a:latin typeface="Calibri" panose="020F0502020204030204" pitchFamily="34" charset="0"/>
                        </a:rPr>
                        <a:t>ny</a:t>
                      </a:r>
                      <a:r>
                        <a:rPr lang="en-US" sz="16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600" b="1" u="none" strike="noStrike" dirty="0">
                          <a:effectLst/>
                        </a:rPr>
                        <a:t>Runtime (s)</a:t>
                      </a:r>
                      <a:endParaRPr lang="en-US" sz="16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b="1" i="0" u="none" strike="noStrike" dirty="0">
                          <a:solidFill>
                            <a:srgbClr val="000000"/>
                          </a:solidFill>
                          <a:effectLst/>
                          <a:latin typeface="Calibri" panose="020F0502020204030204" pitchFamily="34" charset="0"/>
                        </a:rPr>
                        <a:t>Niter, </a:t>
                      </a:r>
                      <a:r>
                        <a:rPr lang="en-US" sz="1600" b="1" i="0" u="none" strike="noStrike" dirty="0" err="1">
                          <a:solidFill>
                            <a:srgbClr val="000000"/>
                          </a:solidFill>
                          <a:effectLst/>
                          <a:latin typeface="Calibri" panose="020F0502020204030204" pitchFamily="34" charset="0"/>
                        </a:rPr>
                        <a:t>nx</a:t>
                      </a:r>
                      <a:r>
                        <a:rPr lang="en-US" sz="1600" b="1" i="0" u="none" strike="noStrike" dirty="0">
                          <a:solidFill>
                            <a:srgbClr val="000000"/>
                          </a:solidFill>
                          <a:effectLst/>
                          <a:latin typeface="Calibri" panose="020F0502020204030204" pitchFamily="34" charset="0"/>
                        </a:rPr>
                        <a:t>, </a:t>
                      </a:r>
                      <a:r>
                        <a:rPr lang="en-US" sz="1600" b="1" i="0" u="none" strike="noStrike" dirty="0" err="1">
                          <a:solidFill>
                            <a:srgbClr val="000000"/>
                          </a:solidFill>
                          <a:effectLst/>
                          <a:latin typeface="Calibri" panose="020F0502020204030204" pitchFamily="34" charset="0"/>
                        </a:rPr>
                        <a:t>ny</a:t>
                      </a:r>
                      <a:r>
                        <a:rPr lang="en-US" sz="1600" b="1" i="0" u="none" strike="noStrike" dirty="0">
                          <a:solidFill>
                            <a:srgbClr val="000000"/>
                          </a:solidFill>
                          <a:effectLst/>
                          <a:latin typeface="Calibri" panose="020F0502020204030204" pitchFamily="34" charset="0"/>
                        </a:rPr>
                        <a:t>=500</a:t>
                      </a:r>
                    </a:p>
                  </a:txBody>
                  <a:tcPr marL="7620" marR="7620" marT="7620" marB="0" anchor="b"/>
                </a:tc>
                <a:tc>
                  <a:txBody>
                    <a:bodyPr/>
                    <a:lstStyle/>
                    <a:p>
                      <a:pPr algn="l" fontAlgn="b"/>
                      <a:r>
                        <a:rPr lang="en-US" sz="1600" b="1" u="none" strike="noStrike" dirty="0">
                          <a:effectLst/>
                        </a:rPr>
                        <a:t>Runtime(s)</a:t>
                      </a:r>
                      <a:endParaRPr lang="en-US" sz="16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68975192"/>
                  </a:ext>
                </a:extLst>
              </a:tr>
              <a:tr h="341917">
                <a:tc>
                  <a:txBody>
                    <a:bodyPr/>
                    <a:lstStyle/>
                    <a:p>
                      <a:pPr algn="l" fontAlgn="b"/>
                      <a:r>
                        <a:rPr lang="en-US" sz="1600" u="none" strike="noStrike">
                          <a:effectLst/>
                        </a:rPr>
                        <a:t>Plain Ofast</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2.4</a:t>
                      </a:r>
                    </a:p>
                  </a:txBody>
                  <a:tcPr marL="7620" marR="7620" marT="7620" marB="0" anchor="b"/>
                </a:tc>
                <a:tc>
                  <a:txBody>
                    <a:bodyPr/>
                    <a:lstStyle/>
                    <a:p>
                      <a:pPr algn="l" fontAlgn="b"/>
                      <a:r>
                        <a:rPr lang="en-US" sz="1600" u="none" strike="noStrike" dirty="0">
                          <a:effectLst/>
                        </a:rPr>
                        <a:t>Plain O3</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4.72</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33908482"/>
                  </a:ext>
                </a:extLst>
              </a:tr>
              <a:tr h="675494">
                <a:tc>
                  <a:txBody>
                    <a:bodyPr/>
                    <a:lstStyle/>
                    <a:p>
                      <a:pPr algn="l" fontAlgn="b"/>
                      <a:r>
                        <a:rPr lang="en-US" sz="1600" u="none" strike="noStrike" dirty="0">
                          <a:effectLst/>
                        </a:rPr>
                        <a:t>Prefetch </a:t>
                      </a:r>
                      <a:r>
                        <a:rPr lang="en-US" sz="1600" u="none" strike="noStrike" dirty="0" err="1">
                          <a:effectLst/>
                        </a:rPr>
                        <a:t>Ofast</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1.9</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dirty="0">
                          <a:effectLst/>
                        </a:rPr>
                        <a:t>Prefetch O3</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4.72</a:t>
                      </a:r>
                    </a:p>
                  </a:txBody>
                  <a:tcPr marL="7620" marR="7620" marT="7620" marB="0" anchor="b"/>
                </a:tc>
                <a:extLst>
                  <a:ext uri="{0D108BD9-81ED-4DB2-BD59-A6C34878D82A}">
                    <a16:rowId xmlns:a16="http://schemas.microsoft.com/office/drawing/2014/main" val="1162924112"/>
                  </a:ext>
                </a:extLst>
              </a:tr>
              <a:tr h="341917">
                <a:tc>
                  <a:txBody>
                    <a:bodyPr/>
                    <a:lstStyle/>
                    <a:p>
                      <a:pPr algn="l" fontAlgn="b"/>
                      <a:r>
                        <a:rPr lang="en-US" sz="1600" u="none" strike="noStrike" dirty="0">
                          <a:effectLst/>
                        </a:rPr>
                        <a:t>% speedup</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21%</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 speedup</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u="none" strike="noStrike" dirty="0">
                          <a:effectLst/>
                        </a:rPr>
                        <a:t>0</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72790358"/>
                  </a:ext>
                </a:extLst>
              </a:tr>
            </a:tbl>
          </a:graphicData>
        </a:graphic>
      </p:graphicFrame>
      <p:graphicFrame>
        <p:nvGraphicFramePr>
          <p:cNvPr id="11" name="Table 10">
            <a:extLst>
              <a:ext uri="{FF2B5EF4-FFF2-40B4-BE49-F238E27FC236}">
                <a16:creationId xmlns:a16="http://schemas.microsoft.com/office/drawing/2014/main" id="{64F31314-9A52-490B-BEAE-6A9A63B2980A}"/>
              </a:ext>
            </a:extLst>
          </p:cNvPr>
          <p:cNvGraphicFramePr>
            <a:graphicFrameLocks noGrp="1"/>
          </p:cNvGraphicFramePr>
          <p:nvPr>
            <p:extLst>
              <p:ext uri="{D42A27DB-BD31-4B8C-83A1-F6EECF244321}">
                <p14:modId xmlns:p14="http://schemas.microsoft.com/office/powerpoint/2010/main" val="357666052"/>
              </p:ext>
            </p:extLst>
          </p:nvPr>
        </p:nvGraphicFramePr>
        <p:xfrm>
          <a:off x="7243937" y="4113213"/>
          <a:ext cx="4406195" cy="1384477"/>
        </p:xfrm>
        <a:graphic>
          <a:graphicData uri="http://schemas.openxmlformats.org/drawingml/2006/table">
            <a:tbl>
              <a:tblPr>
                <a:tableStyleId>{073A0DAA-6AF3-43AB-8588-CEC1D06C72B9}</a:tableStyleId>
              </a:tblPr>
              <a:tblGrid>
                <a:gridCol w="3073590">
                  <a:extLst>
                    <a:ext uri="{9D8B030D-6E8A-4147-A177-3AD203B41FA5}">
                      <a16:colId xmlns:a16="http://schemas.microsoft.com/office/drawing/2014/main" val="8816011"/>
                    </a:ext>
                  </a:extLst>
                </a:gridCol>
                <a:gridCol w="1332605">
                  <a:extLst>
                    <a:ext uri="{9D8B030D-6E8A-4147-A177-3AD203B41FA5}">
                      <a16:colId xmlns:a16="http://schemas.microsoft.com/office/drawing/2014/main" val="2603398081"/>
                    </a:ext>
                  </a:extLst>
                </a:gridCol>
              </a:tblGrid>
              <a:tr h="291469">
                <a:tc>
                  <a:txBody>
                    <a:bodyPr/>
                    <a:lstStyle/>
                    <a:p>
                      <a:pPr algn="l" fontAlgn="b"/>
                      <a:r>
                        <a:rPr lang="en-US" sz="1600" u="none" strike="noStrike" dirty="0">
                          <a:effectLst/>
                        </a:rPr>
                        <a:t>L3 cache misses</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IN" sz="1600" dirty="0"/>
                        <a:t>482546857 </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28550687"/>
                  </a:ext>
                </a:extLst>
              </a:tr>
              <a:tr h="546504">
                <a:tc>
                  <a:txBody>
                    <a:bodyPr/>
                    <a:lstStyle/>
                    <a:p>
                      <a:pPr algn="l" fontAlgn="b"/>
                      <a:r>
                        <a:rPr lang="en-US" sz="1600" u="none" strike="noStrike" dirty="0">
                          <a:effectLst/>
                        </a:rPr>
                        <a:t>L3 cache misses with prefetch</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IN" sz="1600" dirty="0"/>
                        <a:t>457517865</a:t>
                      </a:r>
                      <a:endParaRPr lang="en-US" sz="16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15351966"/>
                  </a:ext>
                </a:extLst>
              </a:tr>
              <a:tr h="546504">
                <a:tc>
                  <a:txBody>
                    <a:bodyPr/>
                    <a:lstStyle/>
                    <a:p>
                      <a:pPr algn="l" fontAlgn="b"/>
                      <a:r>
                        <a:rPr lang="en-US" sz="1600" u="none" strike="noStrike" dirty="0">
                          <a:effectLst/>
                        </a:rPr>
                        <a:t>% Reduction</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6%</a:t>
                      </a:r>
                    </a:p>
                  </a:txBody>
                  <a:tcPr marL="7620" marR="7620" marT="7620" marB="0" anchor="b"/>
                </a:tc>
                <a:extLst>
                  <a:ext uri="{0D108BD9-81ED-4DB2-BD59-A6C34878D82A}">
                    <a16:rowId xmlns:a16="http://schemas.microsoft.com/office/drawing/2014/main" val="1074214008"/>
                  </a:ext>
                </a:extLst>
              </a:tr>
            </a:tbl>
          </a:graphicData>
        </a:graphic>
      </p:graphicFrame>
      <p:sp>
        <p:nvSpPr>
          <p:cNvPr id="13" name="Slide Number Placeholder 1">
            <a:extLst>
              <a:ext uri="{FF2B5EF4-FFF2-40B4-BE49-F238E27FC236}">
                <a16:creationId xmlns:a16="http://schemas.microsoft.com/office/drawing/2014/main" id="{D3043CCE-1BEB-43C2-B6F7-B1E984089B64}"/>
              </a:ext>
            </a:extLst>
          </p:cNvPr>
          <p:cNvSpPr txBox="1">
            <a:spLocks/>
          </p:cNvSpPr>
          <p:nvPr/>
        </p:nvSpPr>
        <p:spPr>
          <a:xfrm>
            <a:off x="9144000" y="6435307"/>
            <a:ext cx="2743200" cy="182880"/>
          </a:xfrm>
          <a:prstGeom prst="rect">
            <a:avLst/>
          </a:prstGeom>
        </p:spPr>
        <p:txBody>
          <a:bodyPr vert="horz" lIns="0" tIns="0" rIns="0" bIns="0" rtlCol="0" anchor="ctr"/>
          <a:lstStyle>
            <a:defPPr>
              <a:defRPr lang="en-US"/>
            </a:defPPr>
            <a:lvl1pPr marL="0" algn="r" defTabSz="685800" rtl="0" eaLnBrk="1" latinLnBrk="0" hangingPunct="1">
              <a:defRPr sz="800" kern="1200" baseline="0">
                <a:solidFill>
                  <a:schemeClr val="bg2"/>
                </a:solidFill>
                <a:latin typeface="+mn-lt"/>
                <a:ea typeface="Arial" charset="0"/>
                <a:cs typeface="Arial"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D0BE6F14-FF48-0F4F-A8AA-2E3F25371E4A}" type="slidenum">
              <a:rPr lang="en-US" smtClean="0"/>
              <a:pPr/>
              <a:t>14</a:t>
            </a:fld>
            <a:endParaRPr lang="en-US"/>
          </a:p>
        </p:txBody>
      </p:sp>
      <p:pic>
        <p:nvPicPr>
          <p:cNvPr id="16" name="Picture 15">
            <a:extLst>
              <a:ext uri="{FF2B5EF4-FFF2-40B4-BE49-F238E27FC236}">
                <a16:creationId xmlns:a16="http://schemas.microsoft.com/office/drawing/2014/main" id="{F7080D6A-4FB2-4ECE-A560-6F41C1C213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7" name="TextBox 16">
            <a:extLst>
              <a:ext uri="{FF2B5EF4-FFF2-40B4-BE49-F238E27FC236}">
                <a16:creationId xmlns:a16="http://schemas.microsoft.com/office/drawing/2014/main" id="{C08B927E-6B47-405A-AE8B-02685E0CB190}"/>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2406511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2(B) Impact of hardware prefetcher</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73269" y="2950034"/>
            <a:ext cx="11425989" cy="4409233"/>
          </a:xfrm>
        </p:spPr>
        <p:txBody>
          <a:bodyPr/>
          <a:lstStyle/>
          <a:p>
            <a:pPr lvl="1">
              <a:lnSpc>
                <a:spcPct val="80000"/>
              </a:lnSpc>
              <a:spcBef>
                <a:spcPts val="600"/>
              </a:spcBef>
              <a:spcAft>
                <a:spcPts val="600"/>
              </a:spcAft>
            </a:pPr>
            <a:r>
              <a:rPr lang="en-US" sz="1600" dirty="0"/>
              <a:t>POWER9 has an inbuilt hardware prefetcher </a:t>
            </a:r>
          </a:p>
          <a:p>
            <a:pPr lvl="1">
              <a:lnSpc>
                <a:spcPct val="80000"/>
              </a:lnSpc>
              <a:spcBef>
                <a:spcPts val="600"/>
              </a:spcBef>
              <a:spcAft>
                <a:spcPts val="600"/>
              </a:spcAft>
            </a:pPr>
            <a:r>
              <a:rPr lang="en-US" sz="1600" dirty="0"/>
              <a:t>The parameters of the prefetcher are stored in a special register “Data Stream Control Register (DSCR)” </a:t>
            </a:r>
          </a:p>
          <a:p>
            <a:pPr lvl="1">
              <a:lnSpc>
                <a:spcPct val="80000"/>
              </a:lnSpc>
              <a:spcBef>
                <a:spcPts val="600"/>
              </a:spcBef>
              <a:spcAft>
                <a:spcPts val="600"/>
              </a:spcAft>
            </a:pPr>
            <a:r>
              <a:rPr lang="en-US" sz="1600" dirty="0"/>
              <a:t>The DSCR has various fields such as depth, ramp, urgency, load prefetch enable, store prefetch enable, stride prefetch </a:t>
            </a:r>
            <a:r>
              <a:rPr lang="en-US" sz="1600" dirty="0" err="1"/>
              <a:t>etc</a:t>
            </a:r>
            <a:r>
              <a:rPr lang="en-US" sz="1600" dirty="0"/>
              <a:t> </a:t>
            </a:r>
          </a:p>
          <a:p>
            <a:pPr lvl="1">
              <a:lnSpc>
                <a:spcPct val="80000"/>
              </a:lnSpc>
              <a:spcBef>
                <a:spcPts val="600"/>
              </a:spcBef>
              <a:spcAft>
                <a:spcPts val="600"/>
              </a:spcAft>
            </a:pPr>
            <a:r>
              <a:rPr lang="en-US" sz="1600" dirty="0"/>
              <a:t>At the command line the user can set it using </a:t>
            </a:r>
          </a:p>
          <a:p>
            <a:pPr lvl="1">
              <a:lnSpc>
                <a:spcPct val="80000"/>
              </a:lnSpc>
              <a:spcBef>
                <a:spcPts val="600"/>
              </a:spcBef>
              <a:spcAft>
                <a:spcPts val="600"/>
              </a:spcAft>
            </a:pPr>
            <a:r>
              <a:rPr lang="en-US" sz="1600" dirty="0"/>
              <a:t>ppc64_cpu –</a:t>
            </a:r>
            <a:r>
              <a:rPr lang="en-US" sz="1600" dirty="0" err="1"/>
              <a:t>dscr</a:t>
            </a:r>
            <a:r>
              <a:rPr lang="en-US" sz="1600" dirty="0"/>
              <a:t>=&lt;</a:t>
            </a:r>
            <a:r>
              <a:rPr lang="en-US" sz="1600" dirty="0" err="1"/>
              <a:t>val</a:t>
            </a:r>
            <a:r>
              <a:rPr lang="en-US" sz="1600" dirty="0"/>
              <a:t>&gt; </a:t>
            </a:r>
          </a:p>
          <a:p>
            <a:pPr lvl="1">
              <a:lnSpc>
                <a:spcPct val="80000"/>
              </a:lnSpc>
              <a:spcBef>
                <a:spcPts val="600"/>
              </a:spcBef>
              <a:spcAft>
                <a:spcPts val="600"/>
              </a:spcAft>
            </a:pPr>
            <a:r>
              <a:rPr lang="en-US" sz="1600" dirty="0"/>
              <a:t>However this requires admin privileges usually</a:t>
            </a:r>
          </a:p>
          <a:p>
            <a:pPr lvl="1">
              <a:lnSpc>
                <a:spcPct val="80000"/>
              </a:lnSpc>
              <a:spcBef>
                <a:spcPts val="600"/>
              </a:spcBef>
              <a:spcAft>
                <a:spcPts val="600"/>
              </a:spcAft>
            </a:pPr>
            <a:r>
              <a:rPr lang="en-US" sz="1600" dirty="0"/>
              <a:t>Alternatively certain compilers such as IBM XL has an option to set the value during compile time, -</a:t>
            </a:r>
            <a:r>
              <a:rPr lang="en-US" sz="1600" dirty="0" err="1"/>
              <a:t>qprefetch</a:t>
            </a:r>
            <a:r>
              <a:rPr lang="en-US" sz="1600" dirty="0"/>
              <a:t>=</a:t>
            </a:r>
            <a:r>
              <a:rPr lang="en-US" sz="1600" dirty="0" err="1"/>
              <a:t>dscr</a:t>
            </a:r>
            <a:r>
              <a:rPr lang="en-US" sz="1600" dirty="0"/>
              <a:t>=&lt;</a:t>
            </a:r>
            <a:r>
              <a:rPr lang="en-US" sz="1600" dirty="0" err="1"/>
              <a:t>val</a:t>
            </a:r>
            <a:r>
              <a:rPr lang="en-US" sz="1600" dirty="0"/>
              <a:t>&gt;</a:t>
            </a:r>
          </a:p>
          <a:p>
            <a:pPr lvl="1">
              <a:lnSpc>
                <a:spcPct val="80000"/>
              </a:lnSpc>
              <a:spcBef>
                <a:spcPts val="600"/>
              </a:spcBef>
              <a:spcAft>
                <a:spcPts val="600"/>
              </a:spcAft>
            </a:pPr>
            <a:r>
              <a:rPr lang="en-US" sz="1600" dirty="0"/>
              <a:t>This internally generates the instruction </a:t>
            </a:r>
            <a:r>
              <a:rPr lang="en-IN" dirty="0" err="1"/>
              <a:t>mtudscr</a:t>
            </a:r>
            <a:r>
              <a:rPr lang="en-IN" dirty="0"/>
              <a:t> r[n] or </a:t>
            </a:r>
            <a:r>
              <a:rPr lang="en-IN" dirty="0" err="1"/>
              <a:t>mtspr</a:t>
            </a:r>
            <a:r>
              <a:rPr lang="en-IN" dirty="0"/>
              <a:t> 3, r[n] that sets the DSCR to value in register r[n]</a:t>
            </a:r>
          </a:p>
          <a:p>
            <a:pPr lvl="1">
              <a:lnSpc>
                <a:spcPct val="80000"/>
              </a:lnSpc>
              <a:spcBef>
                <a:spcPts val="600"/>
              </a:spcBef>
              <a:spcAft>
                <a:spcPts val="600"/>
              </a:spcAft>
            </a:pPr>
            <a:r>
              <a:rPr lang="en-IN" sz="1600" dirty="0"/>
              <a:t>By compiling with –</a:t>
            </a:r>
            <a:r>
              <a:rPr lang="en-IN" sz="1600" dirty="0" err="1"/>
              <a:t>qprefetch</a:t>
            </a:r>
            <a:r>
              <a:rPr lang="en-IN" sz="1600" dirty="0"/>
              <a:t>=</a:t>
            </a:r>
            <a:r>
              <a:rPr lang="en-IN" sz="1600" dirty="0" err="1"/>
              <a:t>dscr</a:t>
            </a:r>
            <a:r>
              <a:rPr lang="en-IN" sz="1600" dirty="0"/>
              <a:t>=1, the hardware prefetcher can be disabled</a:t>
            </a:r>
          </a:p>
          <a:p>
            <a:pPr lvl="1">
              <a:lnSpc>
                <a:spcPct val="80000"/>
              </a:lnSpc>
              <a:spcBef>
                <a:spcPts val="600"/>
              </a:spcBef>
              <a:spcAft>
                <a:spcPts val="600"/>
              </a:spcAft>
            </a:pPr>
            <a:r>
              <a:rPr lang="en-IN" sz="1600" dirty="0"/>
              <a:t>Comparing the performance of the binary with and without the hardware prefetcher we see that this particular application benefits with prefetching </a:t>
            </a:r>
            <a:endParaRPr lang="en-US" sz="1600" dirty="0"/>
          </a:p>
          <a:p>
            <a:pPr marL="0" lvl="1" indent="0">
              <a:lnSpc>
                <a:spcPct val="80000"/>
              </a:lnSpc>
              <a:spcBef>
                <a:spcPts val="600"/>
              </a:spcBef>
              <a:spcAft>
                <a:spcPts val="600"/>
              </a:spcAft>
              <a:buNone/>
            </a:pPr>
            <a:r>
              <a:rPr lang="en-US" sz="1600" dirty="0"/>
              <a:t>    </a:t>
            </a:r>
          </a:p>
          <a:p>
            <a:pPr marL="0" lvl="1" indent="0">
              <a:lnSpc>
                <a:spcPct val="80000"/>
              </a:lnSpc>
              <a:spcBef>
                <a:spcPts val="600"/>
              </a:spcBef>
              <a:spcAft>
                <a:spcPts val="600"/>
              </a:spcAft>
              <a:buNone/>
            </a:pPr>
            <a:endParaRPr lang="en-US" sz="1600" dirty="0"/>
          </a:p>
          <a:p>
            <a:pPr marL="0" lvl="1" indent="0">
              <a:lnSpc>
                <a:spcPct val="80000"/>
              </a:lnSpc>
              <a:spcBef>
                <a:spcPts val="600"/>
              </a:spcBef>
              <a:spcAft>
                <a:spcPts val="600"/>
              </a:spcAft>
              <a:buNone/>
            </a:pPr>
            <a:endParaRPr lang="en-US" sz="1600" dirty="0"/>
          </a:p>
        </p:txBody>
      </p:sp>
      <p:graphicFrame>
        <p:nvGraphicFramePr>
          <p:cNvPr id="3" name="Table 2">
            <a:extLst>
              <a:ext uri="{FF2B5EF4-FFF2-40B4-BE49-F238E27FC236}">
                <a16:creationId xmlns:a16="http://schemas.microsoft.com/office/drawing/2014/main" id="{B8E265B8-E99B-43AB-BF26-3EC88EBF7983}"/>
              </a:ext>
            </a:extLst>
          </p:cNvPr>
          <p:cNvGraphicFramePr>
            <a:graphicFrameLocks noGrp="1"/>
          </p:cNvGraphicFramePr>
          <p:nvPr>
            <p:extLst>
              <p:ext uri="{D42A27DB-BD31-4B8C-83A1-F6EECF244321}">
                <p14:modId xmlns:p14="http://schemas.microsoft.com/office/powerpoint/2010/main" val="3224153382"/>
              </p:ext>
            </p:extLst>
          </p:nvPr>
        </p:nvGraphicFramePr>
        <p:xfrm>
          <a:off x="3183875" y="778103"/>
          <a:ext cx="4131325" cy="1701245"/>
        </p:xfrm>
        <a:graphic>
          <a:graphicData uri="http://schemas.openxmlformats.org/drawingml/2006/table">
            <a:tbl>
              <a:tblPr>
                <a:tableStyleId>{D7AC3CCA-C797-4891-BE02-D94E43425B78}</a:tableStyleId>
              </a:tblPr>
              <a:tblGrid>
                <a:gridCol w="2376424">
                  <a:extLst>
                    <a:ext uri="{9D8B030D-6E8A-4147-A177-3AD203B41FA5}">
                      <a16:colId xmlns:a16="http://schemas.microsoft.com/office/drawing/2014/main" val="2080018953"/>
                    </a:ext>
                  </a:extLst>
                </a:gridCol>
                <a:gridCol w="1754901">
                  <a:extLst>
                    <a:ext uri="{9D8B030D-6E8A-4147-A177-3AD203B41FA5}">
                      <a16:colId xmlns:a16="http://schemas.microsoft.com/office/drawing/2014/main" val="4166839386"/>
                    </a:ext>
                  </a:extLst>
                </a:gridCol>
              </a:tblGrid>
              <a:tr h="341917">
                <a:tc>
                  <a:txBody>
                    <a:bodyPr/>
                    <a:lstStyle/>
                    <a:p>
                      <a:pPr algn="l" fontAlgn="b"/>
                      <a:r>
                        <a:rPr lang="en-US" sz="1600" b="1" i="0" u="none" strike="noStrike" dirty="0">
                          <a:solidFill>
                            <a:srgbClr val="000000"/>
                          </a:solidFill>
                          <a:effectLst/>
                          <a:latin typeface="Calibri" panose="020F0502020204030204" pitchFamily="34" charset="0"/>
                        </a:rPr>
                        <a:t>Niter, </a:t>
                      </a:r>
                      <a:r>
                        <a:rPr lang="en-US" sz="1600" b="1" i="0" u="none" strike="noStrike" dirty="0" err="1">
                          <a:solidFill>
                            <a:srgbClr val="000000"/>
                          </a:solidFill>
                          <a:effectLst/>
                          <a:latin typeface="Calibri" panose="020F0502020204030204" pitchFamily="34" charset="0"/>
                        </a:rPr>
                        <a:t>nx</a:t>
                      </a:r>
                      <a:r>
                        <a:rPr lang="en-US" sz="1600" b="1" i="0" u="none" strike="noStrike" dirty="0">
                          <a:solidFill>
                            <a:srgbClr val="000000"/>
                          </a:solidFill>
                          <a:effectLst/>
                          <a:latin typeface="Calibri" panose="020F0502020204030204" pitchFamily="34" charset="0"/>
                        </a:rPr>
                        <a:t>, </a:t>
                      </a:r>
                      <a:r>
                        <a:rPr lang="en-US" sz="1600" b="1" i="0" u="none" strike="noStrike" dirty="0" err="1">
                          <a:solidFill>
                            <a:srgbClr val="000000"/>
                          </a:solidFill>
                          <a:effectLst/>
                          <a:latin typeface="Calibri" panose="020F0502020204030204" pitchFamily="34" charset="0"/>
                        </a:rPr>
                        <a:t>ny</a:t>
                      </a:r>
                      <a:r>
                        <a:rPr lang="en-US" sz="1600" b="1" i="0" u="none" strike="noStrike" dirty="0">
                          <a:solidFill>
                            <a:srgbClr val="000000"/>
                          </a:solidFill>
                          <a:effectLst/>
                          <a:latin typeface="Calibri" panose="020F0502020204030204" pitchFamily="34" charset="0"/>
                        </a:rPr>
                        <a:t>=1000</a:t>
                      </a:r>
                    </a:p>
                  </a:txBody>
                  <a:tcPr marL="7620" marR="7620" marT="7620" marB="0" anchor="b"/>
                </a:tc>
                <a:tc>
                  <a:txBody>
                    <a:bodyPr/>
                    <a:lstStyle/>
                    <a:p>
                      <a:pPr algn="l" fontAlgn="b"/>
                      <a:r>
                        <a:rPr lang="en-US" sz="1600" b="1" u="none" strike="noStrike" dirty="0">
                          <a:effectLst/>
                        </a:rPr>
                        <a:t>Runtime (s)</a:t>
                      </a:r>
                      <a:endParaRPr lang="en-US" sz="16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68975192"/>
                  </a:ext>
                </a:extLst>
              </a:tr>
              <a:tr h="341917">
                <a:tc>
                  <a:txBody>
                    <a:bodyPr/>
                    <a:lstStyle/>
                    <a:p>
                      <a:pPr algn="l" fontAlgn="b"/>
                      <a:r>
                        <a:rPr lang="en-US" sz="1600" u="none" strike="noStrike" dirty="0">
                          <a:effectLst/>
                        </a:rPr>
                        <a:t>Plain </a:t>
                      </a:r>
                      <a:r>
                        <a:rPr lang="en-US" sz="1600" u="none" strike="noStrike" dirty="0" err="1">
                          <a:effectLst/>
                        </a:rPr>
                        <a:t>Ofast</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2.26</a:t>
                      </a:r>
                    </a:p>
                  </a:txBody>
                  <a:tcPr marL="7620" marR="7620" marT="7620" marB="0" anchor="b"/>
                </a:tc>
                <a:extLst>
                  <a:ext uri="{0D108BD9-81ED-4DB2-BD59-A6C34878D82A}">
                    <a16:rowId xmlns:a16="http://schemas.microsoft.com/office/drawing/2014/main" val="2333908482"/>
                  </a:ext>
                </a:extLst>
              </a:tr>
              <a:tr h="675494">
                <a:tc>
                  <a:txBody>
                    <a:bodyPr/>
                    <a:lstStyle/>
                    <a:p>
                      <a:pPr algn="l" fontAlgn="b"/>
                      <a:r>
                        <a:rPr lang="en-US" sz="1600" b="0" i="0" u="none" strike="noStrike" dirty="0" err="1">
                          <a:solidFill>
                            <a:srgbClr val="000000"/>
                          </a:solidFill>
                          <a:effectLst/>
                          <a:latin typeface="Calibri" panose="020F0502020204030204" pitchFamily="34" charset="0"/>
                        </a:rPr>
                        <a:t>Ofast</a:t>
                      </a:r>
                      <a:r>
                        <a:rPr lang="en-US" sz="1600" b="0" i="0" u="none" strike="noStrike" dirty="0">
                          <a:solidFill>
                            <a:srgbClr val="000000"/>
                          </a:solidFill>
                          <a:effectLst/>
                          <a:latin typeface="Calibri" panose="020F0502020204030204" pitchFamily="34" charset="0"/>
                        </a:rPr>
                        <a:t> with prefetching turned off</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4.57</a:t>
                      </a:r>
                    </a:p>
                  </a:txBody>
                  <a:tcPr marL="7620" marR="7620" marT="7620" marB="0" anchor="b"/>
                </a:tc>
                <a:extLst>
                  <a:ext uri="{0D108BD9-81ED-4DB2-BD59-A6C34878D82A}">
                    <a16:rowId xmlns:a16="http://schemas.microsoft.com/office/drawing/2014/main" val="1162924112"/>
                  </a:ext>
                </a:extLst>
              </a:tr>
              <a:tr h="341917">
                <a:tc>
                  <a:txBody>
                    <a:bodyPr/>
                    <a:lstStyle/>
                    <a:p>
                      <a:pPr algn="l" fontAlgn="b"/>
                      <a:r>
                        <a:rPr lang="en-US" sz="1600" u="none" strike="noStrike" dirty="0">
                          <a:effectLst/>
                        </a:rPr>
                        <a:t>Degradation</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~2x</a:t>
                      </a:r>
                    </a:p>
                  </a:txBody>
                  <a:tcPr marL="7620" marR="7620" marT="7620" marB="0" anchor="b"/>
                </a:tc>
                <a:extLst>
                  <a:ext uri="{0D108BD9-81ED-4DB2-BD59-A6C34878D82A}">
                    <a16:rowId xmlns:a16="http://schemas.microsoft.com/office/drawing/2014/main" val="772790358"/>
                  </a:ext>
                </a:extLst>
              </a:tr>
            </a:tbl>
          </a:graphicData>
        </a:graphic>
      </p:graphicFrame>
      <p:pic>
        <p:nvPicPr>
          <p:cNvPr id="16" name="Picture 15">
            <a:extLst>
              <a:ext uri="{FF2B5EF4-FFF2-40B4-BE49-F238E27FC236}">
                <a16:creationId xmlns:a16="http://schemas.microsoft.com/office/drawing/2014/main" id="{F7080D6A-4FB2-4ECE-A560-6F41C1C213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7" name="TextBox 16">
            <a:extLst>
              <a:ext uri="{FF2B5EF4-FFF2-40B4-BE49-F238E27FC236}">
                <a16:creationId xmlns:a16="http://schemas.microsoft.com/office/drawing/2014/main" id="{C08B927E-6B47-405A-AE8B-02685E0CB190}"/>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234796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16</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 Result : OpenMP Parallelization</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lvl="1">
              <a:lnSpc>
                <a:spcPct val="80000"/>
              </a:lnSpc>
              <a:spcBef>
                <a:spcPts val="600"/>
              </a:spcBef>
              <a:spcAft>
                <a:spcPts val="600"/>
              </a:spcAft>
            </a:pPr>
            <a:r>
              <a:rPr lang="en-US" sz="2000" dirty="0"/>
              <a:t>Parallelizing an application involves two steps </a:t>
            </a:r>
          </a:p>
          <a:p>
            <a:pPr lvl="2">
              <a:lnSpc>
                <a:spcPct val="80000"/>
              </a:lnSpc>
              <a:spcBef>
                <a:spcPts val="600"/>
              </a:spcBef>
              <a:spcAft>
                <a:spcPts val="600"/>
              </a:spcAft>
            </a:pPr>
            <a:r>
              <a:rPr lang="en-US" sz="2000" dirty="0"/>
              <a:t>Using </a:t>
            </a:r>
            <a:r>
              <a:rPr lang="en-US" sz="2000" dirty="0" err="1"/>
              <a:t>openMP</a:t>
            </a:r>
            <a:r>
              <a:rPr lang="en-US" sz="2000" dirty="0"/>
              <a:t> pragmas to parallelize loops, we see that increasing the number of threads, the speedup also scales </a:t>
            </a:r>
            <a:r>
              <a:rPr lang="en-US" sz="2000" dirty="0" err="1"/>
              <a:t>upto</a:t>
            </a:r>
            <a:r>
              <a:rPr lang="en-US" sz="2000" dirty="0"/>
              <a:t> a certain point </a:t>
            </a:r>
          </a:p>
          <a:p>
            <a:pPr lvl="2">
              <a:lnSpc>
                <a:spcPct val="80000"/>
              </a:lnSpc>
              <a:spcBef>
                <a:spcPts val="600"/>
              </a:spcBef>
              <a:spcAft>
                <a:spcPts val="600"/>
              </a:spcAft>
            </a:pPr>
            <a:r>
              <a:rPr lang="en-US" sz="2000" dirty="0"/>
              <a:t>Using the correct binding</a:t>
            </a:r>
          </a:p>
          <a:p>
            <a:pPr lvl="1">
              <a:lnSpc>
                <a:spcPct val="80000"/>
              </a:lnSpc>
              <a:spcBef>
                <a:spcPts val="600"/>
              </a:spcBef>
              <a:spcAft>
                <a:spcPts val="600"/>
              </a:spcAft>
            </a:pPr>
            <a:endParaRPr lang="en-US" sz="2000" dirty="0"/>
          </a:p>
          <a:p>
            <a:pPr lvl="1">
              <a:lnSpc>
                <a:spcPct val="80000"/>
              </a:lnSpc>
              <a:spcBef>
                <a:spcPts val="600"/>
              </a:spcBef>
              <a:spcAft>
                <a:spcPts val="600"/>
              </a:spcAft>
            </a:pPr>
            <a:r>
              <a:rPr lang="en-US" sz="2000" dirty="0"/>
              <a:t>Binding all threads to the same core causes bottlenecks</a:t>
            </a:r>
          </a:p>
          <a:p>
            <a:pPr marL="0" lvl="1" indent="0">
              <a:lnSpc>
                <a:spcPct val="80000"/>
              </a:lnSpc>
              <a:spcBef>
                <a:spcPts val="600"/>
              </a:spcBef>
              <a:spcAft>
                <a:spcPts val="600"/>
              </a:spcAft>
              <a:buNone/>
            </a:pPr>
            <a:r>
              <a:rPr lang="en-US" sz="2000" dirty="0"/>
              <a:t> in execution thereby slowing down the application </a:t>
            </a:r>
          </a:p>
          <a:p>
            <a:pPr marL="0" lvl="1" indent="0">
              <a:lnSpc>
                <a:spcPct val="80000"/>
              </a:lnSpc>
              <a:spcBef>
                <a:spcPts val="600"/>
              </a:spcBef>
              <a:spcAft>
                <a:spcPts val="600"/>
              </a:spcAft>
              <a:buNone/>
            </a:pPr>
            <a:endParaRPr lang="en-US" sz="2000" dirty="0"/>
          </a:p>
          <a:p>
            <a:pPr lvl="1">
              <a:lnSpc>
                <a:spcPct val="80000"/>
              </a:lnSpc>
              <a:spcBef>
                <a:spcPts val="600"/>
              </a:spcBef>
              <a:spcAft>
                <a:spcPts val="600"/>
              </a:spcAft>
            </a:pPr>
            <a:r>
              <a:rPr lang="en-US" sz="2000" dirty="0"/>
              <a:t>Binding all threads to different cores removes the </a:t>
            </a:r>
          </a:p>
          <a:p>
            <a:pPr marL="0" lvl="1" indent="0">
              <a:lnSpc>
                <a:spcPct val="80000"/>
              </a:lnSpc>
              <a:spcBef>
                <a:spcPts val="600"/>
              </a:spcBef>
              <a:spcAft>
                <a:spcPts val="600"/>
              </a:spcAft>
              <a:buNone/>
            </a:pPr>
            <a:r>
              <a:rPr lang="en-US" sz="2000" dirty="0"/>
              <a:t>bottleneck  and improves performance </a:t>
            </a:r>
          </a:p>
          <a:p>
            <a:pPr marL="0" lvl="1" indent="0">
              <a:lnSpc>
                <a:spcPct val="80000"/>
              </a:lnSpc>
              <a:spcBef>
                <a:spcPts val="600"/>
              </a:spcBef>
              <a:spcAft>
                <a:spcPts val="600"/>
              </a:spcAft>
              <a:buNone/>
            </a:pPr>
            <a:endParaRPr lang="en-US" sz="2000" dirty="0"/>
          </a:p>
          <a:p>
            <a:pPr lvl="1">
              <a:lnSpc>
                <a:spcPct val="80000"/>
              </a:lnSpc>
              <a:spcBef>
                <a:spcPts val="600"/>
              </a:spcBef>
              <a:spcAft>
                <a:spcPts val="600"/>
              </a:spcAft>
            </a:pPr>
            <a:r>
              <a:rPr lang="en-US" sz="2000" dirty="0"/>
              <a:t>Though not compiler related, this hands-on illustrates </a:t>
            </a:r>
          </a:p>
          <a:p>
            <a:pPr marL="0" lvl="1" indent="0">
              <a:lnSpc>
                <a:spcPct val="80000"/>
              </a:lnSpc>
              <a:spcBef>
                <a:spcPts val="600"/>
              </a:spcBef>
              <a:spcAft>
                <a:spcPts val="600"/>
              </a:spcAft>
              <a:buNone/>
            </a:pPr>
            <a:r>
              <a:rPr lang="en-US" sz="2000" dirty="0"/>
              <a:t>    that system level tuning is also equally important </a:t>
            </a:r>
          </a:p>
          <a:p>
            <a:pPr marL="0" lvl="1" indent="0">
              <a:lnSpc>
                <a:spcPct val="80000"/>
              </a:lnSpc>
              <a:spcBef>
                <a:spcPts val="600"/>
              </a:spcBef>
              <a:spcAft>
                <a:spcPts val="600"/>
              </a:spcAft>
              <a:buNone/>
            </a:pPr>
            <a:r>
              <a:rPr lang="en-US" sz="2000" dirty="0"/>
              <a:t>    to obtain performance improvements </a:t>
            </a:r>
          </a:p>
          <a:p>
            <a:pPr lvl="1">
              <a:lnSpc>
                <a:spcPct val="80000"/>
              </a:lnSpc>
              <a:spcBef>
                <a:spcPts val="600"/>
              </a:spcBef>
              <a:spcAft>
                <a:spcPts val="600"/>
              </a:spcAft>
            </a:pPr>
            <a:r>
              <a:rPr lang="en-US" sz="2000" dirty="0"/>
              <a:t>Results are similar in the XL binary as in the GCC binary</a:t>
            </a:r>
          </a:p>
          <a:p>
            <a:pPr marL="0" lvl="1" indent="0">
              <a:lnSpc>
                <a:spcPct val="80000"/>
              </a:lnSpc>
              <a:spcBef>
                <a:spcPts val="600"/>
              </a:spcBef>
              <a:spcAft>
                <a:spcPts val="600"/>
              </a:spcAft>
              <a:buNone/>
            </a:pPr>
            <a:endParaRPr lang="en-US" sz="2000" dirty="0"/>
          </a:p>
        </p:txBody>
      </p:sp>
      <p:graphicFrame>
        <p:nvGraphicFramePr>
          <p:cNvPr id="3" name="Table 2">
            <a:extLst>
              <a:ext uri="{FF2B5EF4-FFF2-40B4-BE49-F238E27FC236}">
                <a16:creationId xmlns:a16="http://schemas.microsoft.com/office/drawing/2014/main" id="{9D66E630-A643-459F-8543-E6B821F8B029}"/>
              </a:ext>
            </a:extLst>
          </p:cNvPr>
          <p:cNvGraphicFramePr>
            <a:graphicFrameLocks noGrp="1"/>
          </p:cNvGraphicFramePr>
          <p:nvPr>
            <p:extLst>
              <p:ext uri="{D42A27DB-BD31-4B8C-83A1-F6EECF244321}">
                <p14:modId xmlns:p14="http://schemas.microsoft.com/office/powerpoint/2010/main" val="1662658020"/>
              </p:ext>
            </p:extLst>
          </p:nvPr>
        </p:nvGraphicFramePr>
        <p:xfrm>
          <a:off x="7046257" y="4751795"/>
          <a:ext cx="4493217" cy="1704291"/>
        </p:xfrm>
        <a:graphic>
          <a:graphicData uri="http://schemas.openxmlformats.org/drawingml/2006/table">
            <a:tbl>
              <a:tblPr>
                <a:tableStyleId>{5C22544A-7EE6-4342-B048-85BDC9FD1C3A}</a:tableStyleId>
              </a:tblPr>
              <a:tblGrid>
                <a:gridCol w="2680827">
                  <a:extLst>
                    <a:ext uri="{9D8B030D-6E8A-4147-A177-3AD203B41FA5}">
                      <a16:colId xmlns:a16="http://schemas.microsoft.com/office/drawing/2014/main" val="3865723886"/>
                    </a:ext>
                  </a:extLst>
                </a:gridCol>
                <a:gridCol w="1812390">
                  <a:extLst>
                    <a:ext uri="{9D8B030D-6E8A-4147-A177-3AD203B41FA5}">
                      <a16:colId xmlns:a16="http://schemas.microsoft.com/office/drawing/2014/main" val="1482674859"/>
                    </a:ext>
                  </a:extLst>
                </a:gridCol>
              </a:tblGrid>
              <a:tr h="324840">
                <a:tc>
                  <a:txBody>
                    <a:bodyPr/>
                    <a:lstStyle/>
                    <a:p>
                      <a:pPr algn="l" fontAlgn="b"/>
                      <a:r>
                        <a:rPr lang="en-IN" sz="1800" b="1" u="none" strike="noStrike" dirty="0">
                          <a:effectLst/>
                        </a:rPr>
                        <a:t>Binding for OMP_THREADS=4 </a:t>
                      </a:r>
                      <a:endParaRPr lang="en-IN"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IN" sz="1800" b="1" u="none" strike="noStrike" dirty="0">
                          <a:effectLst/>
                        </a:rPr>
                        <a:t>Speedup</a:t>
                      </a:r>
                      <a:endParaRPr lang="en-IN"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0051957"/>
                  </a:ext>
                </a:extLst>
              </a:tr>
              <a:tr h="324840">
                <a:tc>
                  <a:txBody>
                    <a:bodyPr/>
                    <a:lstStyle/>
                    <a:p>
                      <a:pPr algn="l" fontAlgn="b"/>
                      <a:r>
                        <a:rPr lang="en-IN" sz="1800" u="none" strike="noStrike" dirty="0">
                          <a:effectLst/>
                        </a:rPr>
                        <a:t>{0},{1},{2},{3}   (OMP_PLACES)</a:t>
                      </a:r>
                      <a:endParaRPr lang="en-IN"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IN" sz="1800" u="none" strike="noStrike" dirty="0">
                          <a:effectLst/>
                        </a:rPr>
                        <a:t>1.1x</a:t>
                      </a:r>
                      <a:endParaRPr lang="en-IN"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51655229"/>
                  </a:ext>
                </a:extLst>
              </a:tr>
              <a:tr h="587961">
                <a:tc>
                  <a:txBody>
                    <a:bodyPr/>
                    <a:lstStyle/>
                    <a:p>
                      <a:pPr algn="l" fontAlgn="b"/>
                      <a:r>
                        <a:rPr lang="en-IN" sz="1800" u="none" strike="noStrike" dirty="0">
                          <a:effectLst/>
                        </a:rPr>
                        <a:t>{0},{5},{9},{13}   (OMP_PLACES)</a:t>
                      </a:r>
                      <a:endParaRPr lang="en-IN"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IN" sz="1800" u="none" strike="noStrike" dirty="0">
                          <a:effectLst/>
                        </a:rPr>
                        <a:t>3.4x</a:t>
                      </a:r>
                      <a:endParaRPr lang="en-IN"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25855726"/>
                  </a:ext>
                </a:extLst>
              </a:tr>
            </a:tbl>
          </a:graphicData>
        </a:graphic>
      </p:graphicFrame>
      <p:sp>
        <p:nvSpPr>
          <p:cNvPr id="11" name="Slide Number Placeholder 1">
            <a:extLst>
              <a:ext uri="{FF2B5EF4-FFF2-40B4-BE49-F238E27FC236}">
                <a16:creationId xmlns:a16="http://schemas.microsoft.com/office/drawing/2014/main" id="{FC487955-B6D5-452A-BDBE-FAE3F7EC6014}"/>
              </a:ext>
            </a:extLst>
          </p:cNvPr>
          <p:cNvSpPr txBox="1">
            <a:spLocks/>
          </p:cNvSpPr>
          <p:nvPr/>
        </p:nvSpPr>
        <p:spPr>
          <a:xfrm>
            <a:off x="9144000" y="6435307"/>
            <a:ext cx="2743200" cy="182880"/>
          </a:xfrm>
          <a:prstGeom prst="rect">
            <a:avLst/>
          </a:prstGeom>
        </p:spPr>
        <p:txBody>
          <a:bodyPr vert="horz" lIns="0" tIns="0" rIns="0" bIns="0" rtlCol="0" anchor="ctr"/>
          <a:lstStyle>
            <a:defPPr>
              <a:defRPr lang="en-US"/>
            </a:defPPr>
            <a:lvl1pPr marL="0" algn="r" defTabSz="685800" rtl="0" eaLnBrk="1" latinLnBrk="0" hangingPunct="1">
              <a:defRPr sz="800" kern="1200" baseline="0">
                <a:solidFill>
                  <a:schemeClr val="bg2"/>
                </a:solidFill>
                <a:latin typeface="+mn-lt"/>
                <a:ea typeface="Arial" charset="0"/>
                <a:cs typeface="Arial"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D0BE6F14-FF48-0F4F-A8AA-2E3F25371E4A}" type="slidenum">
              <a:rPr lang="en-US" smtClean="0"/>
              <a:pPr/>
              <a:t>16</a:t>
            </a:fld>
            <a:endParaRPr lang="en-US"/>
          </a:p>
        </p:txBody>
      </p:sp>
      <p:pic>
        <p:nvPicPr>
          <p:cNvPr id="13" name="Picture 12">
            <a:extLst>
              <a:ext uri="{FF2B5EF4-FFF2-40B4-BE49-F238E27FC236}">
                <a16:creationId xmlns:a16="http://schemas.microsoft.com/office/drawing/2014/main" id="{710A9F70-7877-4998-81BB-239EA2A13A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5" name="TextBox 14">
            <a:extLst>
              <a:ext uri="{FF2B5EF4-FFF2-40B4-BE49-F238E27FC236}">
                <a16:creationId xmlns:a16="http://schemas.microsoft.com/office/drawing/2014/main" id="{41F6EF0B-A763-4698-AC80-3077EC7AF6F8}"/>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graphicFrame>
        <p:nvGraphicFramePr>
          <p:cNvPr id="16" name="Chart 15">
            <a:extLst>
              <a:ext uri="{FF2B5EF4-FFF2-40B4-BE49-F238E27FC236}">
                <a16:creationId xmlns:a16="http://schemas.microsoft.com/office/drawing/2014/main" id="{473FD1A0-336B-40BD-B947-C18492252E7B}"/>
              </a:ext>
            </a:extLst>
          </p:cNvPr>
          <p:cNvGraphicFramePr>
            <a:graphicFrameLocks/>
          </p:cNvGraphicFramePr>
          <p:nvPr>
            <p:extLst>
              <p:ext uri="{D42A27DB-BD31-4B8C-83A1-F6EECF244321}">
                <p14:modId xmlns:p14="http://schemas.microsoft.com/office/powerpoint/2010/main" val="2037688600"/>
              </p:ext>
            </p:extLst>
          </p:nvPr>
        </p:nvGraphicFramePr>
        <p:xfrm>
          <a:off x="6944226" y="149447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54529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Summary of Tasks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28715" y="662273"/>
            <a:ext cx="11873048" cy="4682924"/>
          </a:xfrm>
        </p:spPr>
        <p:txBody>
          <a:bodyPr/>
          <a:lstStyle/>
          <a:p>
            <a:pPr>
              <a:lnSpc>
                <a:spcPct val="80000"/>
              </a:lnSpc>
              <a:spcBef>
                <a:spcPts val="600"/>
              </a:spcBef>
              <a:spcAft>
                <a:spcPts val="600"/>
              </a:spcAft>
              <a:buFont typeface="Arial" panose="020B0604020202020204" pitchFamily="34" charset="0"/>
              <a:buChar char="•"/>
            </a:pPr>
            <a:r>
              <a:rPr lang="en-US" sz="1400" dirty="0"/>
              <a:t>The Tasks are designed to familiarize the users with various ways of tuning performance. </a:t>
            </a:r>
          </a:p>
          <a:p>
            <a:pPr lvl="1">
              <a:lnSpc>
                <a:spcPct val="80000"/>
              </a:lnSpc>
              <a:spcBef>
                <a:spcPts val="600"/>
              </a:spcBef>
              <a:spcAft>
                <a:spcPts val="600"/>
              </a:spcAft>
              <a:buFont typeface="Arial" panose="020B0604020202020204" pitchFamily="34" charset="0"/>
              <a:buChar char="•"/>
            </a:pPr>
            <a:r>
              <a:rPr lang="en-US" sz="1400" dirty="0"/>
              <a:t>There are three Tasks organized into Task-1, Task-2, Task-3 </a:t>
            </a:r>
          </a:p>
          <a:p>
            <a:pPr lvl="2">
              <a:lnSpc>
                <a:spcPct val="80000"/>
              </a:lnSpc>
              <a:spcBef>
                <a:spcPts val="0"/>
              </a:spcBef>
              <a:buFont typeface="Arial" panose="020B0604020202020204" pitchFamily="34" charset="0"/>
              <a:buChar char="•"/>
            </a:pPr>
            <a:r>
              <a:rPr lang="en-US" sz="1400" dirty="0"/>
              <a:t>Task1 – Basic Compiler Optimizations and Annotations</a:t>
            </a:r>
          </a:p>
          <a:p>
            <a:pPr lvl="2">
              <a:lnSpc>
                <a:spcPct val="80000"/>
              </a:lnSpc>
              <a:spcBef>
                <a:spcPts val="0"/>
              </a:spcBef>
              <a:buFont typeface="Arial" panose="020B0604020202020204" pitchFamily="34" charset="0"/>
              <a:buChar char="•"/>
            </a:pPr>
            <a:r>
              <a:rPr lang="en-US" sz="1400" dirty="0"/>
              <a:t>Task2 – Impact of Software Prefetching </a:t>
            </a:r>
          </a:p>
          <a:p>
            <a:pPr lvl="2">
              <a:lnSpc>
                <a:spcPct val="80000"/>
              </a:lnSpc>
              <a:spcBef>
                <a:spcPts val="0"/>
              </a:spcBef>
              <a:buFont typeface="Arial" panose="020B0604020202020204" pitchFamily="34" charset="0"/>
              <a:buChar char="•"/>
            </a:pPr>
            <a:r>
              <a:rPr lang="en-US" sz="1400" dirty="0"/>
              <a:t>Task3 – Impact of OpenMP parallelism and Binding threads to cores </a:t>
            </a:r>
          </a:p>
          <a:p>
            <a:pPr>
              <a:lnSpc>
                <a:spcPct val="80000"/>
              </a:lnSpc>
              <a:spcBef>
                <a:spcPts val="600"/>
              </a:spcBef>
              <a:spcAft>
                <a:spcPts val="600"/>
              </a:spcAft>
              <a:buFont typeface="Arial" panose="020B0604020202020204" pitchFamily="34" charset="0"/>
              <a:buChar char="•"/>
            </a:pPr>
            <a:r>
              <a:rPr lang="en-US" sz="1400" dirty="0"/>
              <a:t>All exercises work with a single </a:t>
            </a:r>
            <a:r>
              <a:rPr lang="en-US" sz="1400" dirty="0" err="1"/>
              <a:t>Makefile</a:t>
            </a:r>
            <a:r>
              <a:rPr lang="en-US" sz="1400" dirty="0"/>
              <a:t>. </a:t>
            </a:r>
          </a:p>
          <a:p>
            <a:pPr>
              <a:lnSpc>
                <a:spcPct val="80000"/>
              </a:lnSpc>
              <a:spcBef>
                <a:spcPts val="600"/>
              </a:spcBef>
              <a:spcAft>
                <a:spcPts val="600"/>
              </a:spcAft>
              <a:buFont typeface="Arial" panose="020B0604020202020204" pitchFamily="34" charset="0"/>
              <a:buChar char="•"/>
            </a:pPr>
            <a:r>
              <a:rPr lang="en-US" sz="1400" dirty="0"/>
              <a:t>Most Exercises are designed with GCC compiler. Some also use the IBM XL compiler. In such cases, the users can define CC variable that directs the </a:t>
            </a:r>
            <a:r>
              <a:rPr lang="en-US" sz="1400" dirty="0" err="1"/>
              <a:t>makefile</a:t>
            </a:r>
            <a:r>
              <a:rPr lang="en-US" sz="1400" dirty="0"/>
              <a:t> to use appropriate flags; For ex: make CC=</a:t>
            </a:r>
            <a:r>
              <a:rPr lang="en-US" sz="1400" dirty="0" err="1"/>
              <a:t>gcc</a:t>
            </a:r>
            <a:r>
              <a:rPr lang="en-US" sz="1400" dirty="0"/>
              <a:t> &lt;target&gt;, make CC=</a:t>
            </a:r>
            <a:r>
              <a:rPr lang="en-US" sz="1400" dirty="0" err="1"/>
              <a:t>xlc_r</a:t>
            </a:r>
            <a:r>
              <a:rPr lang="en-US" sz="1400" dirty="0"/>
              <a:t> &lt;target&gt; </a:t>
            </a:r>
          </a:p>
          <a:p>
            <a:pPr>
              <a:lnSpc>
                <a:spcPct val="80000"/>
              </a:lnSpc>
              <a:spcBef>
                <a:spcPts val="600"/>
              </a:spcBef>
              <a:spcAft>
                <a:spcPts val="600"/>
              </a:spcAft>
              <a:buFont typeface="Arial" panose="020B0604020202020204" pitchFamily="34" charset="0"/>
              <a:buChar char="•"/>
            </a:pPr>
            <a:r>
              <a:rPr lang="en-US" sz="1400" dirty="0"/>
              <a:t>The user can run </a:t>
            </a:r>
          </a:p>
          <a:p>
            <a:pPr lvl="2">
              <a:lnSpc>
                <a:spcPct val="80000"/>
              </a:lnSpc>
              <a:spcBef>
                <a:spcPts val="600"/>
              </a:spcBef>
              <a:spcAft>
                <a:spcPts val="600"/>
              </a:spcAft>
              <a:buFont typeface="Arial" panose="020B0604020202020204" pitchFamily="34" charset="0"/>
              <a:buChar char="•"/>
            </a:pPr>
            <a:r>
              <a:rPr lang="en-US" sz="1400" dirty="0" err="1"/>
              <a:t>Makefile</a:t>
            </a:r>
            <a:r>
              <a:rPr lang="en-US" sz="1400" dirty="0"/>
              <a:t> Targets</a:t>
            </a:r>
          </a:p>
          <a:p>
            <a:pPr lvl="2">
              <a:lnSpc>
                <a:spcPct val="80000"/>
              </a:lnSpc>
              <a:spcBef>
                <a:spcPts val="600"/>
              </a:spcBef>
              <a:spcAft>
                <a:spcPts val="600"/>
              </a:spcAft>
              <a:buFont typeface="Arial" panose="020B0604020202020204" pitchFamily="34" charset="0"/>
              <a:buChar char="•"/>
            </a:pPr>
            <a:r>
              <a:rPr lang="en-US" sz="1400" dirty="0"/>
              <a:t>“run”: which will invoke </a:t>
            </a:r>
            <a:r>
              <a:rPr lang="en-US" sz="1400" dirty="0" err="1"/>
              <a:t>bsub</a:t>
            </a:r>
            <a:r>
              <a:rPr lang="en-US" sz="1400" dirty="0"/>
              <a:t> -W 60 -</a:t>
            </a:r>
            <a:r>
              <a:rPr lang="en-US" sz="1400" dirty="0" err="1"/>
              <a:t>nnodes</a:t>
            </a:r>
            <a:r>
              <a:rPr lang="en-US" sz="1400" dirty="0"/>
              <a:t> 1 -Is -P TRN003 </a:t>
            </a:r>
            <a:r>
              <a:rPr lang="en-US" sz="1400" dirty="0" err="1"/>
              <a:t>jsrun</a:t>
            </a:r>
            <a:r>
              <a:rPr lang="en-US" sz="1400" dirty="0"/>
              <a:t> -n 1 -c 1 -g ALL_GPUS time ./poisson2d &lt;niter&gt; &lt;</a:t>
            </a:r>
            <a:r>
              <a:rPr lang="en-US" sz="1400" dirty="0" err="1"/>
              <a:t>ny</a:t>
            </a:r>
            <a:r>
              <a:rPr lang="en-US" sz="1400" dirty="0"/>
              <a:t>&gt; &lt;</a:t>
            </a:r>
            <a:r>
              <a:rPr lang="en-US" sz="1400" dirty="0" err="1"/>
              <a:t>nx</a:t>
            </a:r>
            <a:r>
              <a:rPr lang="en-US" sz="1400" dirty="0"/>
              <a:t>&gt;</a:t>
            </a:r>
          </a:p>
          <a:p>
            <a:pPr lvl="3">
              <a:lnSpc>
                <a:spcPct val="80000"/>
              </a:lnSpc>
              <a:spcBef>
                <a:spcPts val="600"/>
              </a:spcBef>
              <a:spcAft>
                <a:spcPts val="600"/>
              </a:spcAft>
              <a:buFont typeface="Arial" panose="020B0604020202020204" pitchFamily="34" charset="0"/>
              <a:buChar char="•"/>
            </a:pPr>
            <a:r>
              <a:rPr lang="en-US" sz="1400" dirty="0"/>
              <a:t>Alternatively, the same command can be invoked as !${SC19_SUBMIT_CMD} time ./poisson2d &lt;niter&gt; &lt;</a:t>
            </a:r>
            <a:r>
              <a:rPr lang="en-US" sz="1400" dirty="0" err="1"/>
              <a:t>ny</a:t>
            </a:r>
            <a:r>
              <a:rPr lang="en-US" sz="1400" dirty="0"/>
              <a:t>&gt; &lt;</a:t>
            </a:r>
            <a:r>
              <a:rPr lang="en-US" sz="1400" dirty="0" err="1"/>
              <a:t>nx</a:t>
            </a:r>
            <a:r>
              <a:rPr lang="en-US" sz="1400" dirty="0"/>
              <a:t>&gt; </a:t>
            </a:r>
          </a:p>
          <a:p>
            <a:pPr lvl="3">
              <a:lnSpc>
                <a:spcPct val="80000"/>
              </a:lnSpc>
              <a:spcBef>
                <a:spcPts val="600"/>
              </a:spcBef>
              <a:spcAft>
                <a:spcPts val="600"/>
              </a:spcAft>
              <a:buFont typeface="Arial" panose="020B0604020202020204" pitchFamily="34" charset="0"/>
              <a:buChar char="•"/>
            </a:pPr>
            <a:r>
              <a:rPr lang="en-US" sz="1400" dirty="0"/>
              <a:t>The default values make run will invoke is (niter, </a:t>
            </a:r>
            <a:r>
              <a:rPr lang="en-US" sz="1400" dirty="0" err="1"/>
              <a:t>nx</a:t>
            </a:r>
            <a:r>
              <a:rPr lang="en-US" sz="1400" dirty="0"/>
              <a:t> and </a:t>
            </a:r>
            <a:r>
              <a:rPr lang="en-US" sz="1400" dirty="0" err="1"/>
              <a:t>ny</a:t>
            </a:r>
            <a:r>
              <a:rPr lang="en-US" sz="1400" dirty="0"/>
              <a:t> = 1000 )</a:t>
            </a:r>
          </a:p>
          <a:p>
            <a:pPr lvl="2">
              <a:lnSpc>
                <a:spcPct val="80000"/>
              </a:lnSpc>
              <a:spcBef>
                <a:spcPts val="600"/>
              </a:spcBef>
              <a:spcAft>
                <a:spcPts val="600"/>
              </a:spcAft>
              <a:buFont typeface="Arial" panose="020B0604020202020204" pitchFamily="34" charset="0"/>
              <a:buChar char="•"/>
            </a:pPr>
            <a:r>
              <a:rPr lang="en-US" sz="1400" dirty="0"/>
              <a:t>“</a:t>
            </a:r>
            <a:r>
              <a:rPr lang="en-US" sz="1400" dirty="0" err="1"/>
              <a:t>run_perf</a:t>
            </a:r>
            <a:r>
              <a:rPr lang="en-US" sz="1400" dirty="0"/>
              <a:t>” (prints cycles, instructions),  “</a:t>
            </a:r>
            <a:r>
              <a:rPr lang="en-US" sz="1400" dirty="0" err="1"/>
              <a:t>run_perf_recrep</a:t>
            </a:r>
            <a:r>
              <a:rPr lang="en-US" sz="1400" dirty="0"/>
              <a:t>” (displays top routines execution time wise)</a:t>
            </a:r>
          </a:p>
          <a:p>
            <a:pPr lvl="2">
              <a:lnSpc>
                <a:spcPct val="80000"/>
              </a:lnSpc>
              <a:spcBef>
                <a:spcPts val="600"/>
              </a:spcBef>
              <a:spcAft>
                <a:spcPts val="600"/>
              </a:spcAft>
              <a:buFont typeface="Arial" panose="020B0604020202020204" pitchFamily="34" charset="0"/>
              <a:buChar char="•"/>
            </a:pPr>
            <a:r>
              <a:rPr lang="en-US" sz="1400" dirty="0"/>
              <a:t>Other Additional targets are defined as we go along with the tasks</a:t>
            </a:r>
          </a:p>
          <a:p>
            <a:pPr>
              <a:lnSpc>
                <a:spcPct val="80000"/>
              </a:lnSpc>
              <a:spcBef>
                <a:spcPts val="600"/>
              </a:spcBef>
              <a:spcAft>
                <a:spcPts val="600"/>
              </a:spcAft>
              <a:buFont typeface="Arial" panose="020B0604020202020204" pitchFamily="34" charset="0"/>
              <a:buChar char="•"/>
            </a:pPr>
            <a:r>
              <a:rPr lang="en-US" sz="1400" dirty="0"/>
              <a:t> </a:t>
            </a:r>
            <a:r>
              <a:rPr lang="en-US" sz="1400" u="sng" dirty="0"/>
              <a:t>Helpful references for each Task</a:t>
            </a:r>
          </a:p>
          <a:p>
            <a:pPr lvl="1">
              <a:lnSpc>
                <a:spcPct val="80000"/>
              </a:lnSpc>
              <a:spcBef>
                <a:spcPts val="600"/>
              </a:spcBef>
              <a:spcAft>
                <a:spcPts val="600"/>
              </a:spcAft>
              <a:buFont typeface="Arial" panose="020B0604020202020204" pitchFamily="34" charset="0"/>
              <a:buChar char="•"/>
            </a:pPr>
            <a:r>
              <a:rPr lang="en-US" sz="1400" dirty="0" err="1"/>
              <a:t>Jupyter</a:t>
            </a:r>
            <a:r>
              <a:rPr lang="en-US" sz="1400" dirty="0"/>
              <a:t> notebook</a:t>
            </a:r>
            <a:r>
              <a:rPr lang="en-US" sz="1400" u="sng" dirty="0"/>
              <a:t> : </a:t>
            </a:r>
            <a:r>
              <a:rPr lang="en-US" sz="1400" dirty="0" err="1"/>
              <a:t>HandsOnPerformanceOptimization_Task.ipynb</a:t>
            </a:r>
            <a:r>
              <a:rPr lang="en-US" sz="1400" dirty="0"/>
              <a:t> that describes the tasks that need to be done</a:t>
            </a:r>
          </a:p>
          <a:p>
            <a:pPr lvl="2">
              <a:lnSpc>
                <a:spcPct val="80000"/>
              </a:lnSpc>
              <a:spcBef>
                <a:spcPts val="600"/>
              </a:spcBef>
              <a:spcAft>
                <a:spcPts val="600"/>
              </a:spcAft>
              <a:buFont typeface="Arial" panose="020B0604020202020204" pitchFamily="34" charset="0"/>
              <a:buChar char="•"/>
            </a:pPr>
            <a:r>
              <a:rPr lang="en-US" sz="1400" dirty="0" err="1"/>
              <a:t>HandsOnPerformanceOptimization_Solution.ipynb</a:t>
            </a:r>
            <a:r>
              <a:rPr lang="en-US" sz="1400" dirty="0"/>
              <a:t> that describes the solutions and results </a:t>
            </a:r>
          </a:p>
          <a:p>
            <a:pPr lvl="1">
              <a:lnSpc>
                <a:spcPct val="80000"/>
              </a:lnSpc>
              <a:spcBef>
                <a:spcPts val="600"/>
              </a:spcBef>
              <a:spcAft>
                <a:spcPts val="600"/>
              </a:spcAft>
              <a:buFont typeface="Arial" panose="020B0604020202020204" pitchFamily="34" charset="0"/>
              <a:buChar char="•"/>
            </a:pPr>
            <a:r>
              <a:rPr lang="en-US" sz="1400" dirty="0"/>
              <a:t>Solution/ directory contains the resultant binaries, </a:t>
            </a:r>
            <a:r>
              <a:rPr lang="en-US" sz="1400" dirty="0" err="1"/>
              <a:t>makefiles</a:t>
            </a:r>
            <a:r>
              <a:rPr lang="en-US" sz="1400" dirty="0"/>
              <a:t>, source files needed for the solutions</a:t>
            </a:r>
          </a:p>
        </p:txBody>
      </p:sp>
      <p:pic>
        <p:nvPicPr>
          <p:cNvPr id="7" name="Picture 6">
            <a:extLst>
              <a:ext uri="{FF2B5EF4-FFF2-40B4-BE49-F238E27FC236}">
                <a16:creationId xmlns:a16="http://schemas.microsoft.com/office/drawing/2014/main" id="{B079528B-1651-4591-9A0B-ED5996D67F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8" name="TextBox 7">
            <a:extLst>
              <a:ext uri="{FF2B5EF4-FFF2-40B4-BE49-F238E27FC236}">
                <a16:creationId xmlns:a16="http://schemas.microsoft.com/office/drawing/2014/main" id="{6E0303CA-2521-4AD2-8276-F86CBADE116D}"/>
              </a:ext>
            </a:extLst>
          </p:cNvPr>
          <p:cNvSpPr txBox="1"/>
          <p:nvPr/>
        </p:nvSpPr>
        <p:spPr>
          <a:xfrm>
            <a:off x="10283957" y="6590189"/>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195736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3</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 (A) : Flag Tuning and Annotations</a:t>
            </a:r>
          </a:p>
          <a:p>
            <a:endParaRPr lang="en-US" sz="3600" dirty="0">
              <a:solidFill>
                <a:schemeClr val="bg2"/>
              </a:solidFill>
              <a:latin typeface="+mj-lt"/>
            </a:endParaRP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90237" y="983731"/>
            <a:ext cx="11425988" cy="4682924"/>
          </a:xfrm>
        </p:spPr>
        <p:txBody>
          <a:bodyPr/>
          <a:lstStyle/>
          <a:p>
            <a:pPr lvl="1">
              <a:lnSpc>
                <a:spcPct val="80000"/>
              </a:lnSpc>
              <a:spcBef>
                <a:spcPts val="600"/>
              </a:spcBef>
              <a:spcAft>
                <a:spcPts val="600"/>
              </a:spcAft>
            </a:pPr>
            <a:r>
              <a:rPr lang="en-US" sz="1800" dirty="0"/>
              <a:t>This exercise uses the same Jacobi application that computes the 2-d </a:t>
            </a:r>
            <a:r>
              <a:rPr lang="en-US" sz="1800" dirty="0" err="1"/>
              <a:t>poisson</a:t>
            </a:r>
            <a:r>
              <a:rPr lang="en-US" sz="1800" dirty="0"/>
              <a:t> equation using the Jacobi solver. The default parameters are set to the following- NITER=1000, NY=1000, NX=1000. </a:t>
            </a:r>
          </a:p>
          <a:p>
            <a:pPr lvl="1">
              <a:lnSpc>
                <a:spcPct val="80000"/>
              </a:lnSpc>
              <a:spcBef>
                <a:spcPts val="600"/>
              </a:spcBef>
              <a:spcAft>
                <a:spcPts val="600"/>
              </a:spcAft>
            </a:pPr>
            <a:r>
              <a:rPr lang="en-US" sz="1800" dirty="0"/>
              <a:t>This hands-on exercise illustrates the impact of the </a:t>
            </a:r>
            <a:r>
              <a:rPr lang="en-US" sz="1800" dirty="0" err="1"/>
              <a:t>Ofast</a:t>
            </a:r>
            <a:r>
              <a:rPr lang="en-US" sz="1800" dirty="0"/>
              <a:t> flag </a:t>
            </a:r>
          </a:p>
          <a:p>
            <a:pPr lvl="2">
              <a:lnSpc>
                <a:spcPct val="80000"/>
              </a:lnSpc>
              <a:spcBef>
                <a:spcPts val="600"/>
              </a:spcBef>
              <a:spcAft>
                <a:spcPts val="600"/>
              </a:spcAft>
            </a:pPr>
            <a:r>
              <a:rPr lang="en-US" sz="1800" dirty="0" err="1"/>
              <a:t>Ofast</a:t>
            </a:r>
            <a:r>
              <a:rPr lang="en-US" sz="1800" dirty="0"/>
              <a:t> enables –</a:t>
            </a:r>
            <a:r>
              <a:rPr lang="en-US" sz="1800" dirty="0" err="1"/>
              <a:t>ffast</a:t>
            </a:r>
            <a:r>
              <a:rPr lang="en-US" sz="1800" dirty="0"/>
              <a:t>-math option that implements the same math function in a way that does not require guarantees of IEEE / ISO rules or specification and avoids the overhead of calling a function from the math library  </a:t>
            </a:r>
          </a:p>
          <a:p>
            <a:pPr lvl="1">
              <a:lnSpc>
                <a:spcPct val="80000"/>
              </a:lnSpc>
              <a:spcBef>
                <a:spcPts val="600"/>
              </a:spcBef>
              <a:spcAft>
                <a:spcPts val="600"/>
              </a:spcAft>
            </a:pPr>
            <a:r>
              <a:rPr lang="en-US" sz="1800" dirty="0"/>
              <a:t>CFLAGS is the variable defined in </a:t>
            </a:r>
            <a:r>
              <a:rPr lang="en-US" sz="1800" dirty="0" err="1"/>
              <a:t>Makefile.gcc</a:t>
            </a:r>
            <a:r>
              <a:rPr lang="en-US" sz="1800" dirty="0"/>
              <a:t> that controls the compilation flags with which the application is compiled; You may see flags such as  </a:t>
            </a:r>
          </a:p>
          <a:p>
            <a:pPr lvl="2">
              <a:lnSpc>
                <a:spcPct val="80000"/>
              </a:lnSpc>
              <a:spcBef>
                <a:spcPts val="0"/>
              </a:spcBef>
            </a:pPr>
            <a:r>
              <a:rPr lang="en-US" sz="1800" dirty="0"/>
              <a:t>-</a:t>
            </a:r>
            <a:r>
              <a:rPr lang="en-US" sz="1800" dirty="0" err="1"/>
              <a:t>mcpu</a:t>
            </a:r>
            <a:r>
              <a:rPr lang="en-US" sz="1800" dirty="0"/>
              <a:t>=power9 : This leverages POWER9 ISA</a:t>
            </a:r>
          </a:p>
          <a:p>
            <a:pPr lvl="2">
              <a:lnSpc>
                <a:spcPct val="80000"/>
              </a:lnSpc>
              <a:spcBef>
                <a:spcPts val="0"/>
              </a:spcBef>
            </a:pPr>
            <a:r>
              <a:rPr lang="en-US" sz="1800" dirty="0"/>
              <a:t>-</a:t>
            </a:r>
            <a:r>
              <a:rPr lang="en-US" sz="1800" dirty="0" err="1"/>
              <a:t>mvsx</a:t>
            </a:r>
            <a:r>
              <a:rPr lang="en-US" sz="1800" dirty="0"/>
              <a:t> generates instructions that use vector/scalar instructions</a:t>
            </a:r>
          </a:p>
          <a:p>
            <a:pPr lvl="2">
              <a:lnSpc>
                <a:spcPct val="80000"/>
              </a:lnSpc>
              <a:spcBef>
                <a:spcPts val="0"/>
              </a:spcBef>
            </a:pPr>
            <a:r>
              <a:rPr lang="en-US" sz="1800" dirty="0"/>
              <a:t>-</a:t>
            </a:r>
            <a:r>
              <a:rPr lang="en-US" sz="1800" dirty="0" err="1"/>
              <a:t>maltivec</a:t>
            </a:r>
            <a:r>
              <a:rPr lang="en-US" sz="1800" dirty="0"/>
              <a:t>  generates code that uses </a:t>
            </a:r>
            <a:r>
              <a:rPr lang="en-US" sz="1800" dirty="0" err="1"/>
              <a:t>altivec</a:t>
            </a:r>
            <a:r>
              <a:rPr lang="en-US" sz="1800" dirty="0"/>
              <a:t> instructions</a:t>
            </a:r>
          </a:p>
          <a:p>
            <a:pPr lvl="2">
              <a:lnSpc>
                <a:spcPct val="80000"/>
              </a:lnSpc>
              <a:spcBef>
                <a:spcPts val="0"/>
              </a:spcBef>
            </a:pPr>
            <a:endParaRPr lang="en-US" sz="1800" dirty="0"/>
          </a:p>
          <a:p>
            <a:pPr lvl="1">
              <a:lnSpc>
                <a:spcPct val="80000"/>
              </a:lnSpc>
              <a:spcBef>
                <a:spcPts val="600"/>
              </a:spcBef>
              <a:spcAft>
                <a:spcPts val="600"/>
              </a:spcAft>
            </a:pPr>
            <a:r>
              <a:rPr lang="en-US" sz="1800" dirty="0"/>
              <a:t>Add –O3 to CFLAGS_O3 and compile the application to create the O3 binary  (</a:t>
            </a:r>
            <a:r>
              <a:rPr lang="en-US" sz="1800" dirty="0" err="1"/>
              <a:t>Makefile</a:t>
            </a:r>
            <a:r>
              <a:rPr lang="en-US" sz="1800" dirty="0"/>
              <a:t> target: poisson2d_O3)</a:t>
            </a:r>
          </a:p>
          <a:p>
            <a:pPr lvl="1">
              <a:lnSpc>
                <a:spcPct val="80000"/>
              </a:lnSpc>
              <a:spcBef>
                <a:spcPts val="600"/>
              </a:spcBef>
              <a:spcAft>
                <a:spcPts val="600"/>
              </a:spcAft>
            </a:pPr>
            <a:r>
              <a:rPr lang="en-US" sz="1800" dirty="0"/>
              <a:t>Similarly Add –</a:t>
            </a:r>
            <a:r>
              <a:rPr lang="en-US" sz="1800" dirty="0" err="1"/>
              <a:t>Ofast</a:t>
            </a:r>
            <a:r>
              <a:rPr lang="en-US" sz="1800" dirty="0"/>
              <a:t> to </a:t>
            </a:r>
            <a:r>
              <a:rPr lang="en-US" sz="1800" dirty="0" err="1"/>
              <a:t>CFLAGS_Ofast</a:t>
            </a:r>
            <a:r>
              <a:rPr lang="en-US" sz="1800" dirty="0"/>
              <a:t> and compile the application to create the </a:t>
            </a:r>
            <a:r>
              <a:rPr lang="en-US" sz="1800" dirty="0" err="1"/>
              <a:t>Ofast</a:t>
            </a:r>
            <a:r>
              <a:rPr lang="en-US" sz="1800" dirty="0"/>
              <a:t> binary </a:t>
            </a:r>
          </a:p>
          <a:p>
            <a:pPr lvl="1">
              <a:lnSpc>
                <a:spcPct val="80000"/>
              </a:lnSpc>
              <a:spcBef>
                <a:spcPts val="600"/>
              </a:spcBef>
              <a:spcAft>
                <a:spcPts val="600"/>
              </a:spcAft>
            </a:pPr>
            <a:r>
              <a:rPr lang="en-US" sz="1800" dirty="0"/>
              <a:t>Measure performance of both the binaries with make run and make </a:t>
            </a:r>
            <a:r>
              <a:rPr lang="en-US" sz="1800" dirty="0" err="1"/>
              <a:t>runstats</a:t>
            </a:r>
            <a:r>
              <a:rPr lang="en-US" sz="1800" dirty="0"/>
              <a:t> and compare them</a:t>
            </a:r>
          </a:p>
          <a:p>
            <a:pPr lvl="1">
              <a:lnSpc>
                <a:spcPct val="80000"/>
              </a:lnSpc>
              <a:spcBef>
                <a:spcPts val="600"/>
              </a:spcBef>
              <a:spcAft>
                <a:spcPts val="600"/>
              </a:spcAft>
            </a:pPr>
            <a:r>
              <a:rPr lang="en-US" sz="1800" dirty="0"/>
              <a:t>View the performance profile of both binaries with make </a:t>
            </a:r>
            <a:r>
              <a:rPr lang="en-US" sz="1800" dirty="0" err="1"/>
              <a:t>perfgenerate</a:t>
            </a:r>
            <a:r>
              <a:rPr lang="en-US" sz="1800" dirty="0"/>
              <a:t> and compare them</a:t>
            </a:r>
          </a:p>
          <a:p>
            <a:pPr lvl="1">
              <a:lnSpc>
                <a:spcPct val="80000"/>
              </a:lnSpc>
              <a:spcBef>
                <a:spcPts val="600"/>
              </a:spcBef>
              <a:spcAft>
                <a:spcPts val="600"/>
              </a:spcAft>
            </a:pPr>
            <a:r>
              <a:rPr lang="en-US" sz="1800" dirty="0"/>
              <a:t>Why do you think one is faster than the other</a:t>
            </a:r>
          </a:p>
          <a:p>
            <a:pPr marL="0" lvl="1" indent="0">
              <a:lnSpc>
                <a:spcPct val="80000"/>
              </a:lnSpc>
              <a:spcBef>
                <a:spcPts val="600"/>
              </a:spcBef>
              <a:spcAft>
                <a:spcPts val="600"/>
              </a:spcAft>
              <a:buNone/>
            </a:pPr>
            <a:endParaRPr lang="en-US" sz="1800" dirty="0"/>
          </a:p>
          <a:p>
            <a:pPr lvl="1">
              <a:lnSpc>
                <a:spcPct val="80000"/>
              </a:lnSpc>
              <a:spcBef>
                <a:spcPts val="600"/>
              </a:spcBef>
              <a:spcAft>
                <a:spcPts val="600"/>
              </a:spcAft>
            </a:pPr>
            <a:endParaRPr lang="en-US" sz="1800" dirty="0"/>
          </a:p>
          <a:p>
            <a:pPr lvl="1">
              <a:lnSpc>
                <a:spcPct val="80000"/>
              </a:lnSpc>
              <a:spcBef>
                <a:spcPts val="600"/>
              </a:spcBef>
              <a:spcAft>
                <a:spcPts val="600"/>
              </a:spcAft>
            </a:pPr>
            <a:endParaRPr lang="en-US" sz="18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1" name="Picture 10">
            <a:extLst>
              <a:ext uri="{FF2B5EF4-FFF2-40B4-BE49-F238E27FC236}">
                <a16:creationId xmlns:a16="http://schemas.microsoft.com/office/drawing/2014/main" id="{913F30B9-235E-46B6-8DBF-3B8555BAFF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326D9441-F6BD-4871-B39C-01B6E2E4626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1073625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4</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 (B): Profile Directed Feedback Optimization</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0" y="673332"/>
            <a:ext cx="11425988" cy="4682924"/>
          </a:xfrm>
        </p:spPr>
        <p:txBody>
          <a:bodyPr/>
          <a:lstStyle/>
          <a:p>
            <a:pPr lvl="1">
              <a:lnSpc>
                <a:spcPct val="80000"/>
              </a:lnSpc>
              <a:spcBef>
                <a:spcPts val="600"/>
              </a:spcBef>
              <a:spcAft>
                <a:spcPts val="600"/>
              </a:spcAft>
            </a:pPr>
            <a:r>
              <a:rPr lang="en-US" sz="1800" dirty="0"/>
              <a:t>Profile directed feedback is an advanced way of optimizing an application</a:t>
            </a:r>
          </a:p>
          <a:p>
            <a:pPr lvl="2">
              <a:lnSpc>
                <a:spcPct val="80000"/>
              </a:lnSpc>
              <a:spcBef>
                <a:spcPts val="600"/>
              </a:spcBef>
              <a:spcAft>
                <a:spcPts val="600"/>
              </a:spcAft>
            </a:pPr>
            <a:r>
              <a:rPr lang="en-US" sz="1800" dirty="0"/>
              <a:t>Involves using profile information to optimize the performance of the application </a:t>
            </a:r>
          </a:p>
          <a:p>
            <a:pPr lvl="2">
              <a:lnSpc>
                <a:spcPct val="80000"/>
              </a:lnSpc>
              <a:spcBef>
                <a:spcPts val="600"/>
              </a:spcBef>
              <a:spcAft>
                <a:spcPts val="600"/>
              </a:spcAft>
            </a:pPr>
            <a:r>
              <a:rPr lang="en-US" sz="1800" dirty="0"/>
              <a:t>The flags for profile directed feedback are –</a:t>
            </a:r>
            <a:r>
              <a:rPr lang="en-US" sz="1800" dirty="0" err="1"/>
              <a:t>fprofile</a:t>
            </a:r>
            <a:r>
              <a:rPr lang="en-US" sz="1800" dirty="0"/>
              <a:t>-generate and –</a:t>
            </a:r>
            <a:r>
              <a:rPr lang="en-US" sz="1800" dirty="0" err="1"/>
              <a:t>fprofile</a:t>
            </a:r>
            <a:r>
              <a:rPr lang="en-US" sz="1800" dirty="0"/>
              <a:t>-use</a:t>
            </a:r>
          </a:p>
          <a:p>
            <a:pPr lvl="2">
              <a:lnSpc>
                <a:spcPct val="80000"/>
              </a:lnSpc>
              <a:spcBef>
                <a:spcPts val="600"/>
              </a:spcBef>
              <a:spcAft>
                <a:spcPts val="600"/>
              </a:spcAft>
            </a:pPr>
            <a:r>
              <a:rPr lang="en-US" sz="1800" dirty="0"/>
              <a:t>The steps to create a profile directed binary are (make </a:t>
            </a:r>
            <a:r>
              <a:rPr lang="en-US" sz="1800" dirty="0" err="1"/>
              <a:t>runpdf</a:t>
            </a:r>
            <a:r>
              <a:rPr lang="en-US" sz="1800" dirty="0"/>
              <a:t>)</a:t>
            </a:r>
          </a:p>
          <a:p>
            <a:pPr lvl="3">
              <a:lnSpc>
                <a:spcPct val="80000"/>
              </a:lnSpc>
              <a:spcBef>
                <a:spcPts val="600"/>
              </a:spcBef>
              <a:spcAft>
                <a:spcPts val="600"/>
              </a:spcAft>
            </a:pPr>
            <a:r>
              <a:rPr lang="en-US" sz="1800" dirty="0"/>
              <a:t>Build using </a:t>
            </a:r>
            <a:r>
              <a:rPr lang="en-US" sz="1800" dirty="0" err="1"/>
              <a:t>fprofile</a:t>
            </a:r>
            <a:r>
              <a:rPr lang="en-US" sz="1800" dirty="0"/>
              <a:t>-generate (poisson2d_train is built)</a:t>
            </a:r>
          </a:p>
          <a:p>
            <a:pPr lvl="3">
              <a:lnSpc>
                <a:spcPct val="80000"/>
              </a:lnSpc>
              <a:spcBef>
                <a:spcPts val="600"/>
              </a:spcBef>
              <a:spcAft>
                <a:spcPts val="600"/>
              </a:spcAft>
            </a:pPr>
            <a:r>
              <a:rPr lang="en-US" sz="1800" dirty="0"/>
              <a:t>Run binary with a smaller input workload </a:t>
            </a:r>
          </a:p>
          <a:p>
            <a:pPr lvl="3">
              <a:lnSpc>
                <a:spcPct val="80000"/>
              </a:lnSpc>
              <a:spcBef>
                <a:spcPts val="600"/>
              </a:spcBef>
              <a:spcAft>
                <a:spcPts val="600"/>
              </a:spcAft>
            </a:pPr>
            <a:r>
              <a:rPr lang="en-US" sz="1800" dirty="0"/>
              <a:t>This generates a .</a:t>
            </a:r>
            <a:r>
              <a:rPr lang="en-US" sz="1800" dirty="0" err="1"/>
              <a:t>gcda</a:t>
            </a:r>
            <a:r>
              <a:rPr lang="en-US" sz="1800" dirty="0"/>
              <a:t> file </a:t>
            </a:r>
          </a:p>
          <a:p>
            <a:pPr lvl="3">
              <a:lnSpc>
                <a:spcPct val="80000"/>
              </a:lnSpc>
              <a:spcBef>
                <a:spcPts val="600"/>
              </a:spcBef>
              <a:spcAft>
                <a:spcPts val="600"/>
              </a:spcAft>
            </a:pPr>
            <a:r>
              <a:rPr lang="en-US" sz="1800" dirty="0"/>
              <a:t>Build using </a:t>
            </a:r>
            <a:r>
              <a:rPr lang="en-US" sz="1800" dirty="0" err="1"/>
              <a:t>fprofile</a:t>
            </a:r>
            <a:r>
              <a:rPr lang="en-US" sz="1800" dirty="0"/>
              <a:t>-use  (poisson2d_ref is built)</a:t>
            </a:r>
          </a:p>
          <a:p>
            <a:pPr lvl="3">
              <a:lnSpc>
                <a:spcPct val="80000"/>
              </a:lnSpc>
              <a:spcBef>
                <a:spcPts val="600"/>
              </a:spcBef>
              <a:spcAft>
                <a:spcPts val="600"/>
              </a:spcAft>
            </a:pPr>
            <a:r>
              <a:rPr lang="en-US" sz="1800" dirty="0"/>
              <a:t>This uses information in the .</a:t>
            </a:r>
            <a:r>
              <a:rPr lang="en-US" sz="1800" dirty="0" err="1"/>
              <a:t>gcda</a:t>
            </a:r>
            <a:r>
              <a:rPr lang="en-US" sz="1800" dirty="0"/>
              <a:t> file and the final binary is generated</a:t>
            </a:r>
          </a:p>
          <a:p>
            <a:pPr lvl="1">
              <a:lnSpc>
                <a:spcPct val="80000"/>
              </a:lnSpc>
              <a:spcBef>
                <a:spcPts val="600"/>
              </a:spcBef>
              <a:spcAft>
                <a:spcPts val="600"/>
              </a:spcAft>
            </a:pPr>
            <a:r>
              <a:rPr lang="en-US" sz="1800" dirty="0"/>
              <a:t>Run the </a:t>
            </a:r>
            <a:r>
              <a:rPr lang="en-US" sz="1800" dirty="0" err="1"/>
              <a:t>Ofast</a:t>
            </a:r>
            <a:r>
              <a:rPr lang="en-US" sz="1800" dirty="0"/>
              <a:t> binary and </a:t>
            </a:r>
            <a:r>
              <a:rPr lang="en-US" sz="1800" dirty="0" err="1"/>
              <a:t>Ofast</a:t>
            </a:r>
            <a:r>
              <a:rPr lang="en-US" sz="1800" dirty="0"/>
              <a:t> binary optimized using profile directed feedback and compare their performance </a:t>
            </a:r>
          </a:p>
          <a:p>
            <a:pPr lvl="2">
              <a:lnSpc>
                <a:spcPct val="80000"/>
              </a:lnSpc>
              <a:spcBef>
                <a:spcPts val="600"/>
              </a:spcBef>
              <a:spcAft>
                <a:spcPts val="600"/>
              </a:spcAft>
            </a:pPr>
            <a:r>
              <a:rPr lang="en-US" sz="1800" dirty="0"/>
              <a:t>make run</a:t>
            </a:r>
          </a:p>
          <a:p>
            <a:pPr lvl="1">
              <a:lnSpc>
                <a:spcPct val="80000"/>
              </a:lnSpc>
              <a:spcBef>
                <a:spcPts val="600"/>
              </a:spcBef>
              <a:spcAft>
                <a:spcPts val="600"/>
              </a:spcAft>
            </a:pPr>
            <a:endParaRPr lang="en-US" sz="1800" dirty="0"/>
          </a:p>
          <a:p>
            <a:pPr lvl="1">
              <a:lnSpc>
                <a:spcPct val="80000"/>
              </a:lnSpc>
              <a:spcBef>
                <a:spcPts val="600"/>
              </a:spcBef>
              <a:spcAft>
                <a:spcPts val="600"/>
              </a:spcAft>
            </a:pPr>
            <a:endParaRPr lang="en-US" sz="1800" dirty="0"/>
          </a:p>
          <a:p>
            <a:pPr lvl="1">
              <a:lnSpc>
                <a:spcPct val="80000"/>
              </a:lnSpc>
              <a:spcBef>
                <a:spcPts val="600"/>
              </a:spcBef>
              <a:spcAft>
                <a:spcPts val="600"/>
              </a:spcAft>
            </a:pPr>
            <a:endParaRPr lang="en-US" sz="18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1" name="Picture 10">
            <a:extLst>
              <a:ext uri="{FF2B5EF4-FFF2-40B4-BE49-F238E27FC236}">
                <a16:creationId xmlns:a16="http://schemas.microsoft.com/office/drawing/2014/main" id="{98478ECE-9D18-4C10-BFB7-A289827E34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BFB47C1C-FD4F-442D-A1E7-2D72A91EC5E2}"/>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3519458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597527"/>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5</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1 (C): Compiler Annotations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0" y="562626"/>
            <a:ext cx="11425988" cy="4682924"/>
          </a:xfrm>
        </p:spPr>
        <p:txBody>
          <a:bodyPr/>
          <a:lstStyle/>
          <a:p>
            <a:pPr lvl="1">
              <a:lnSpc>
                <a:spcPct val="80000"/>
              </a:lnSpc>
              <a:spcBef>
                <a:spcPts val="800"/>
              </a:spcBef>
              <a:spcAft>
                <a:spcPts val="800"/>
              </a:spcAft>
            </a:pPr>
            <a:r>
              <a:rPr lang="en-US" sz="1600" dirty="0"/>
              <a:t>Compiler adds annotations in optimization passes to communicate the optimization decisions it has made during the compilation process.</a:t>
            </a:r>
          </a:p>
          <a:p>
            <a:pPr lvl="1">
              <a:lnSpc>
                <a:spcPct val="80000"/>
              </a:lnSpc>
              <a:spcBef>
                <a:spcPts val="800"/>
              </a:spcBef>
              <a:spcAft>
                <a:spcPts val="800"/>
              </a:spcAft>
            </a:pPr>
            <a:r>
              <a:rPr lang="en-US" sz="1600" dirty="0"/>
              <a:t>These annotations are very useful </a:t>
            </a:r>
            <a:r>
              <a:rPr lang="en-US" sz="1600" dirty="0" err="1"/>
              <a:t>inorder</a:t>
            </a:r>
            <a:r>
              <a:rPr lang="en-US" sz="1600" dirty="0"/>
              <a:t> to understand why an optimization was made or why it was missed  </a:t>
            </a:r>
          </a:p>
          <a:p>
            <a:pPr lvl="1">
              <a:lnSpc>
                <a:spcPct val="80000"/>
              </a:lnSpc>
              <a:spcBef>
                <a:spcPts val="800"/>
              </a:spcBef>
              <a:spcAft>
                <a:spcPts val="800"/>
              </a:spcAft>
            </a:pPr>
            <a:r>
              <a:rPr lang="en-US" sz="1600" dirty="0"/>
              <a:t>Newer versions of GCC introduce flags such as –</a:t>
            </a:r>
            <a:r>
              <a:rPr lang="en-US" sz="1600" dirty="0" err="1"/>
              <a:t>fopt</a:t>
            </a:r>
            <a:r>
              <a:rPr lang="en-US" sz="1600" dirty="0"/>
              <a:t>-info-all=&lt;filename&gt; that captures these annotations in a text file which can be read; *all* indicates all the optimization annotations </a:t>
            </a:r>
          </a:p>
          <a:p>
            <a:pPr lvl="1">
              <a:lnSpc>
                <a:spcPct val="80000"/>
              </a:lnSpc>
              <a:spcBef>
                <a:spcPts val="800"/>
              </a:spcBef>
              <a:spcAft>
                <a:spcPts val="800"/>
              </a:spcAft>
            </a:pPr>
            <a:r>
              <a:rPr lang="en-US" sz="1600" dirty="0" err="1"/>
              <a:t>Inorder</a:t>
            </a:r>
            <a:r>
              <a:rPr lang="en-US" sz="1600" dirty="0"/>
              <a:t> to view only the missed ones, we can specify –</a:t>
            </a:r>
            <a:r>
              <a:rPr lang="en-US" sz="1600" dirty="0" err="1"/>
              <a:t>fopt</a:t>
            </a:r>
            <a:r>
              <a:rPr lang="en-US" sz="1600" dirty="0"/>
              <a:t>-info-missed=&lt;filename&gt; that captures the optimizations that could not be done either because the compiler thought it was not profitable to do in the given situation or the code characteristic is preventing it from making the optimization.  </a:t>
            </a:r>
          </a:p>
          <a:p>
            <a:pPr lvl="1">
              <a:lnSpc>
                <a:spcPct val="80000"/>
              </a:lnSpc>
              <a:spcBef>
                <a:spcPts val="800"/>
              </a:spcBef>
              <a:spcAft>
                <a:spcPts val="800"/>
              </a:spcAft>
            </a:pPr>
            <a:r>
              <a:rPr lang="en-US" sz="1600" dirty="0"/>
              <a:t>Use poisson2d_Ofast_record target to generate the annotations file for compilation at </a:t>
            </a:r>
            <a:r>
              <a:rPr lang="en-US" sz="1600" dirty="0" err="1"/>
              <a:t>Ofast</a:t>
            </a:r>
            <a:r>
              <a:rPr lang="en-US" sz="1600" dirty="0"/>
              <a:t> level; The annotations are generated in file opt-record in SC19_DIR_SCRATCH. </a:t>
            </a:r>
          </a:p>
          <a:p>
            <a:pPr lvl="1">
              <a:lnSpc>
                <a:spcPct val="80000"/>
              </a:lnSpc>
              <a:spcBef>
                <a:spcPts val="800"/>
              </a:spcBef>
              <a:spcAft>
                <a:spcPts val="800"/>
              </a:spcAft>
            </a:pPr>
            <a:r>
              <a:rPr lang="en-US" sz="1600" dirty="0"/>
              <a:t>Use </a:t>
            </a:r>
            <a:r>
              <a:rPr lang="en-US" sz="1600" dirty="0" err="1"/>
              <a:t>runpdf.record</a:t>
            </a:r>
            <a:r>
              <a:rPr lang="en-US" sz="1600" dirty="0"/>
              <a:t> target to generate the annotations file for profile directed feedback optimization</a:t>
            </a:r>
          </a:p>
          <a:p>
            <a:pPr lvl="1">
              <a:lnSpc>
                <a:spcPct val="80000"/>
              </a:lnSpc>
              <a:spcBef>
                <a:spcPts val="800"/>
              </a:spcBef>
              <a:spcAft>
                <a:spcPts val="800"/>
              </a:spcAft>
            </a:pPr>
            <a:r>
              <a:rPr lang="en-US" sz="1600" dirty="0"/>
              <a:t>What differences do you see between annotations at </a:t>
            </a:r>
            <a:r>
              <a:rPr lang="en-US" sz="1600" dirty="0" err="1"/>
              <a:t>Ofast</a:t>
            </a:r>
            <a:r>
              <a:rPr lang="en-US" sz="1600" dirty="0"/>
              <a:t> and </a:t>
            </a:r>
            <a:r>
              <a:rPr lang="en-US" sz="1600" dirty="0" err="1"/>
              <a:t>Ofast</a:t>
            </a:r>
            <a:r>
              <a:rPr lang="en-US" sz="1600" dirty="0"/>
              <a:t> with profile directed feedback ?  </a:t>
            </a:r>
          </a:p>
          <a:p>
            <a:pPr lvl="1">
              <a:lnSpc>
                <a:spcPct val="80000"/>
              </a:lnSpc>
              <a:spcBef>
                <a:spcPts val="600"/>
              </a:spcBef>
              <a:spcAft>
                <a:spcPts val="600"/>
              </a:spcAft>
            </a:pPr>
            <a:r>
              <a:rPr lang="en-US" sz="1600" dirty="0"/>
              <a:t>The steps to create a profile directed binary with annotations (generated in $(SC19_DIR_SCRATCH)/filename are make </a:t>
            </a:r>
            <a:r>
              <a:rPr lang="en-US" sz="1600" dirty="0" err="1"/>
              <a:t>runpdf.record</a:t>
            </a:r>
            <a:endParaRPr lang="en-US" sz="1600" dirty="0"/>
          </a:p>
          <a:p>
            <a:pPr lvl="3">
              <a:lnSpc>
                <a:spcPct val="80000"/>
              </a:lnSpc>
              <a:spcBef>
                <a:spcPts val="600"/>
              </a:spcBef>
              <a:spcAft>
                <a:spcPts val="600"/>
              </a:spcAft>
            </a:pPr>
            <a:r>
              <a:rPr lang="en-US" sz="1600" dirty="0"/>
              <a:t>Build using </a:t>
            </a:r>
            <a:r>
              <a:rPr lang="en-US" sz="1600" dirty="0" err="1"/>
              <a:t>fprofile</a:t>
            </a:r>
            <a:r>
              <a:rPr lang="en-US" sz="1600" dirty="0"/>
              <a:t>-generate (poisson2d_train is built) </a:t>
            </a:r>
          </a:p>
          <a:p>
            <a:pPr lvl="3">
              <a:lnSpc>
                <a:spcPct val="80000"/>
              </a:lnSpc>
              <a:spcBef>
                <a:spcPts val="600"/>
              </a:spcBef>
              <a:spcAft>
                <a:spcPts val="600"/>
              </a:spcAft>
            </a:pPr>
            <a:r>
              <a:rPr lang="en-US" sz="1600" dirty="0"/>
              <a:t>Run binary with a smaller input workload  </a:t>
            </a:r>
          </a:p>
          <a:p>
            <a:pPr lvl="3">
              <a:lnSpc>
                <a:spcPct val="80000"/>
              </a:lnSpc>
              <a:spcBef>
                <a:spcPts val="600"/>
              </a:spcBef>
              <a:spcAft>
                <a:spcPts val="600"/>
              </a:spcAft>
            </a:pPr>
            <a:r>
              <a:rPr lang="en-US" sz="1600" dirty="0"/>
              <a:t>This generates a .</a:t>
            </a:r>
            <a:r>
              <a:rPr lang="en-US" sz="1600" dirty="0" err="1"/>
              <a:t>gcda</a:t>
            </a:r>
            <a:r>
              <a:rPr lang="en-US" sz="1600" dirty="0"/>
              <a:t> file </a:t>
            </a:r>
          </a:p>
          <a:p>
            <a:pPr lvl="3">
              <a:lnSpc>
                <a:spcPct val="80000"/>
              </a:lnSpc>
              <a:spcBef>
                <a:spcPts val="600"/>
              </a:spcBef>
              <a:spcAft>
                <a:spcPts val="600"/>
              </a:spcAft>
            </a:pPr>
            <a:r>
              <a:rPr lang="en-US" sz="1600" dirty="0"/>
              <a:t>Build using </a:t>
            </a:r>
            <a:r>
              <a:rPr lang="en-US" sz="1600" dirty="0" err="1"/>
              <a:t>fprofile</a:t>
            </a:r>
            <a:r>
              <a:rPr lang="en-US" sz="1600" dirty="0"/>
              <a:t>-use and –</a:t>
            </a:r>
            <a:r>
              <a:rPr lang="en-US" sz="1600" dirty="0" err="1"/>
              <a:t>fopt</a:t>
            </a:r>
            <a:r>
              <a:rPr lang="en-US" sz="1600" dirty="0"/>
              <a:t>-info-all=&lt;filename&gt; (poisson2d_ref_record is built), </a:t>
            </a:r>
          </a:p>
          <a:p>
            <a:pPr lvl="3">
              <a:lnSpc>
                <a:spcPct val="80000"/>
              </a:lnSpc>
              <a:spcBef>
                <a:spcPts val="600"/>
              </a:spcBef>
              <a:spcAft>
                <a:spcPts val="600"/>
              </a:spcAft>
            </a:pPr>
            <a:r>
              <a:rPr lang="en-US" sz="1600" dirty="0"/>
              <a:t>This uses information in the .</a:t>
            </a:r>
            <a:r>
              <a:rPr lang="en-US" sz="1600" dirty="0" err="1"/>
              <a:t>gcda</a:t>
            </a:r>
            <a:r>
              <a:rPr lang="en-US" sz="1600" dirty="0"/>
              <a:t> file and optimizes the binary and generates filename</a:t>
            </a:r>
          </a:p>
          <a:p>
            <a:pPr lvl="3">
              <a:lnSpc>
                <a:spcPct val="80000"/>
              </a:lnSpc>
              <a:spcBef>
                <a:spcPts val="600"/>
              </a:spcBef>
              <a:spcAft>
                <a:spcPts val="600"/>
              </a:spcAft>
            </a:pPr>
            <a:r>
              <a:rPr lang="en-US" sz="1600" dirty="0"/>
              <a:t>The annotations are in filename </a:t>
            </a:r>
          </a:p>
          <a:p>
            <a:pPr lvl="1">
              <a:lnSpc>
                <a:spcPct val="80000"/>
              </a:lnSpc>
              <a:spcBef>
                <a:spcPts val="600"/>
              </a:spcBef>
              <a:spcAft>
                <a:spcPts val="600"/>
              </a:spcAft>
            </a:pPr>
            <a:endParaRPr lang="en-US" sz="1600" dirty="0"/>
          </a:p>
          <a:p>
            <a:pPr lvl="1">
              <a:lnSpc>
                <a:spcPct val="80000"/>
              </a:lnSpc>
              <a:spcBef>
                <a:spcPts val="600"/>
              </a:spcBef>
              <a:spcAft>
                <a:spcPts val="600"/>
              </a:spcAft>
            </a:pPr>
            <a:endParaRPr lang="en-US" sz="1600" dirty="0"/>
          </a:p>
        </p:txBody>
      </p:sp>
      <p:pic>
        <p:nvPicPr>
          <p:cNvPr id="11" name="Picture 10">
            <a:extLst>
              <a:ext uri="{FF2B5EF4-FFF2-40B4-BE49-F238E27FC236}">
                <a16:creationId xmlns:a16="http://schemas.microsoft.com/office/drawing/2014/main" id="{508B370D-C793-4DCD-9F0E-ECEFB9B44A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B7155DD7-21A1-41A6-A660-5038D8FCFB43}"/>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1956255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6</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2(A): Impact of Software Prefetching</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113487" y="724132"/>
            <a:ext cx="11425988" cy="4682924"/>
          </a:xfrm>
        </p:spPr>
        <p:txBody>
          <a:bodyPr/>
          <a:lstStyle/>
          <a:p>
            <a:pPr lvl="1">
              <a:lnSpc>
                <a:spcPct val="80000"/>
              </a:lnSpc>
              <a:spcBef>
                <a:spcPts val="600"/>
              </a:spcBef>
              <a:spcAft>
                <a:spcPts val="600"/>
              </a:spcAft>
            </a:pPr>
            <a:r>
              <a:rPr lang="en-US" sz="2000" dirty="0"/>
              <a:t>This hands-on exercise illustrates ways in which we can enable SW Prefetching and through compiler flags also control the values of the Data Stream Control Register that directs the HW prefetcher  </a:t>
            </a:r>
          </a:p>
          <a:p>
            <a:pPr lvl="1">
              <a:lnSpc>
                <a:spcPct val="80000"/>
              </a:lnSpc>
              <a:spcBef>
                <a:spcPts val="600"/>
              </a:spcBef>
              <a:spcAft>
                <a:spcPts val="600"/>
              </a:spcAft>
            </a:pPr>
            <a:r>
              <a:rPr lang="en-US" sz="2000" dirty="0"/>
              <a:t>Compiling with a prefetch flag enables the compiler to analyze the code and insert __</a:t>
            </a:r>
            <a:r>
              <a:rPr lang="en-US" sz="2000" dirty="0" err="1"/>
              <a:t>dcbt</a:t>
            </a:r>
            <a:r>
              <a:rPr lang="en-US" sz="2000" dirty="0"/>
              <a:t> and __</a:t>
            </a:r>
            <a:r>
              <a:rPr lang="en-US" sz="2000" dirty="0" err="1"/>
              <a:t>dcbtst</a:t>
            </a:r>
            <a:r>
              <a:rPr lang="en-US" sz="2000" dirty="0"/>
              <a:t> instructions into the code </a:t>
            </a:r>
            <a:r>
              <a:rPr lang="en-US" sz="2000" dirty="0">
                <a:solidFill>
                  <a:schemeClr val="bg2">
                    <a:lumMod val="75000"/>
                  </a:schemeClr>
                </a:solidFill>
              </a:rPr>
              <a:t>“</a:t>
            </a:r>
            <a:r>
              <a:rPr lang="en-US" sz="2000" i="1" dirty="0">
                <a:solidFill>
                  <a:schemeClr val="bg2">
                    <a:lumMod val="75000"/>
                  </a:schemeClr>
                </a:solidFill>
              </a:rPr>
              <a:t>if it is determined to be beneficial by the compiler”</a:t>
            </a:r>
          </a:p>
          <a:p>
            <a:pPr lvl="1">
              <a:lnSpc>
                <a:spcPct val="80000"/>
              </a:lnSpc>
              <a:spcBef>
                <a:spcPts val="600"/>
              </a:spcBef>
              <a:spcAft>
                <a:spcPts val="600"/>
              </a:spcAft>
            </a:pPr>
            <a:r>
              <a:rPr lang="en-US" sz="2000" dirty="0"/>
              <a:t>__</a:t>
            </a:r>
            <a:r>
              <a:rPr lang="en-US" sz="2000" dirty="0" err="1"/>
              <a:t>dcbt</a:t>
            </a:r>
            <a:r>
              <a:rPr lang="en-US" sz="2000" dirty="0"/>
              <a:t> and __</a:t>
            </a:r>
            <a:r>
              <a:rPr lang="en-US" sz="2000" dirty="0" err="1"/>
              <a:t>dcbtst</a:t>
            </a:r>
            <a:r>
              <a:rPr lang="en-US" sz="2000" dirty="0"/>
              <a:t> instructions prefetch memory values into L3 </a:t>
            </a:r>
          </a:p>
          <a:p>
            <a:pPr lvl="1">
              <a:lnSpc>
                <a:spcPct val="80000"/>
              </a:lnSpc>
              <a:spcBef>
                <a:spcPts val="600"/>
              </a:spcBef>
              <a:spcAft>
                <a:spcPts val="600"/>
              </a:spcAft>
            </a:pPr>
            <a:r>
              <a:rPr lang="en-US" sz="2000" dirty="0"/>
              <a:t>The prefetch flag for GCC is -</a:t>
            </a:r>
            <a:r>
              <a:rPr lang="en-US" sz="2000" dirty="0" err="1"/>
              <a:t>fprefetch</a:t>
            </a:r>
            <a:r>
              <a:rPr lang="en-US" sz="2000" dirty="0"/>
              <a:t>-loop-arrays</a:t>
            </a:r>
          </a:p>
          <a:p>
            <a:pPr lvl="1">
              <a:lnSpc>
                <a:spcPct val="80000"/>
              </a:lnSpc>
              <a:spcBef>
                <a:spcPts val="600"/>
              </a:spcBef>
              <a:spcAft>
                <a:spcPts val="600"/>
              </a:spcAft>
            </a:pPr>
            <a:r>
              <a:rPr lang="en-US" sz="2000" dirty="0"/>
              <a:t>Add this flag to CFLAGS and compile the application with O3 and </a:t>
            </a:r>
            <a:r>
              <a:rPr lang="en-US" sz="2000" dirty="0" err="1"/>
              <a:t>Ofast</a:t>
            </a:r>
            <a:r>
              <a:rPr lang="en-US" sz="2000" dirty="0"/>
              <a:t> to create the binary with and without SW prefetching enabled. For this purpose we have defined target poisson2d_pref that is the binary with SW prefetching</a:t>
            </a:r>
          </a:p>
          <a:p>
            <a:pPr lvl="1">
              <a:lnSpc>
                <a:spcPct val="80000"/>
              </a:lnSpc>
              <a:spcBef>
                <a:spcPts val="600"/>
              </a:spcBef>
              <a:spcAft>
                <a:spcPts val="600"/>
              </a:spcAft>
            </a:pPr>
            <a:r>
              <a:rPr lang="en-US" sz="2000" dirty="0"/>
              <a:t>Check if the compiler has added the prefetch instructions by observing the disassembly using </a:t>
            </a:r>
            <a:r>
              <a:rPr lang="en-US" sz="2000" dirty="0" err="1"/>
              <a:t>objdump</a:t>
            </a:r>
            <a:r>
              <a:rPr lang="en-US" sz="2000" dirty="0"/>
              <a:t> –</a:t>
            </a:r>
            <a:r>
              <a:rPr lang="en-US" sz="2000" dirty="0" err="1"/>
              <a:t>lSd</a:t>
            </a:r>
            <a:r>
              <a:rPr lang="en-US" sz="2000" dirty="0"/>
              <a:t> ./binary &gt; </a:t>
            </a:r>
            <a:r>
              <a:rPr lang="en-US" sz="2000" dirty="0" err="1"/>
              <a:t>assemblyfile.dis</a:t>
            </a:r>
            <a:endParaRPr lang="en-US" sz="2000" dirty="0"/>
          </a:p>
          <a:p>
            <a:pPr lvl="1">
              <a:lnSpc>
                <a:spcPct val="80000"/>
              </a:lnSpc>
              <a:spcBef>
                <a:spcPts val="600"/>
              </a:spcBef>
              <a:spcAft>
                <a:spcPts val="600"/>
              </a:spcAft>
            </a:pPr>
            <a:r>
              <a:rPr lang="en-US" sz="2000" dirty="0"/>
              <a:t>Check the performance and L3 misses of  O3(with and without prefetch) and </a:t>
            </a:r>
            <a:r>
              <a:rPr lang="en-US" sz="2000" dirty="0" err="1"/>
              <a:t>Ofast</a:t>
            </a:r>
            <a:r>
              <a:rPr lang="en-US" sz="2000" dirty="0"/>
              <a:t>(with and without prefetch) using target “l3missstats”</a:t>
            </a:r>
          </a:p>
          <a:p>
            <a:pPr lvl="1">
              <a:lnSpc>
                <a:spcPct val="80000"/>
              </a:lnSpc>
              <a:spcBef>
                <a:spcPts val="600"/>
              </a:spcBef>
              <a:spcAft>
                <a:spcPts val="600"/>
              </a:spcAft>
            </a:pPr>
            <a:r>
              <a:rPr lang="en-US" sz="2000" dirty="0"/>
              <a:t>At which optimization level does the compiler do prefetching ?</a:t>
            </a:r>
          </a:p>
          <a:p>
            <a:pPr lvl="1">
              <a:lnSpc>
                <a:spcPct val="80000"/>
              </a:lnSpc>
              <a:spcBef>
                <a:spcPts val="600"/>
              </a:spcBef>
              <a:spcAft>
                <a:spcPts val="600"/>
              </a:spcAft>
            </a:pPr>
            <a:endParaRPr lang="en-US" sz="2000" dirty="0"/>
          </a:p>
          <a:p>
            <a:pPr lvl="1">
              <a:lnSpc>
                <a:spcPct val="80000"/>
              </a:lnSpc>
              <a:spcBef>
                <a:spcPts val="600"/>
              </a:spcBef>
              <a:spcAft>
                <a:spcPts val="600"/>
              </a:spcAft>
            </a:pPr>
            <a:endParaRPr lang="en-US" sz="2000" dirty="0"/>
          </a:p>
          <a:p>
            <a:pPr lvl="1">
              <a:lnSpc>
                <a:spcPct val="80000"/>
              </a:lnSpc>
              <a:spcBef>
                <a:spcPts val="600"/>
              </a:spcBef>
              <a:spcAft>
                <a:spcPts val="600"/>
              </a:spcAft>
            </a:pPr>
            <a:endParaRPr lang="en-US" sz="2000" dirty="0"/>
          </a:p>
          <a:p>
            <a:pPr marL="0" lvl="1" indent="0">
              <a:lnSpc>
                <a:spcPct val="80000"/>
              </a:lnSpc>
              <a:spcBef>
                <a:spcPts val="600"/>
              </a:spcBef>
              <a:spcAft>
                <a:spcPts val="600"/>
              </a:spcAft>
              <a:buNone/>
            </a:pPr>
            <a:endParaRPr lang="en-US" sz="2000" dirty="0"/>
          </a:p>
        </p:txBody>
      </p:sp>
      <p:pic>
        <p:nvPicPr>
          <p:cNvPr id="4" name="Picture 3">
            <a:extLst>
              <a:ext uri="{FF2B5EF4-FFF2-40B4-BE49-F238E27FC236}">
                <a16:creationId xmlns:a16="http://schemas.microsoft.com/office/drawing/2014/main" id="{FA9CFE5F-50E7-4B24-BE3A-739003E852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91749" y="6273801"/>
            <a:ext cx="695452" cy="281940"/>
          </a:xfrm>
          <a:prstGeom prst="rect">
            <a:avLst/>
          </a:prstGeom>
        </p:spPr>
      </p:pic>
      <p:sp>
        <p:nvSpPr>
          <p:cNvPr id="5" name="Rectangle 4">
            <a:extLst>
              <a:ext uri="{FF2B5EF4-FFF2-40B4-BE49-F238E27FC236}">
                <a16:creationId xmlns:a16="http://schemas.microsoft.com/office/drawing/2014/main" id="{EDA8BA3E-C548-49CB-AAFC-3C539B6900AA}"/>
              </a:ext>
            </a:extLst>
          </p:cNvPr>
          <p:cNvSpPr/>
          <p:nvPr/>
        </p:nvSpPr>
        <p:spPr>
          <a:xfrm>
            <a:off x="0" y="6051883"/>
            <a:ext cx="12192000" cy="808268"/>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pic>
        <p:nvPicPr>
          <p:cNvPr id="11" name="Picture 10">
            <a:extLst>
              <a:ext uri="{FF2B5EF4-FFF2-40B4-BE49-F238E27FC236}">
                <a16:creationId xmlns:a16="http://schemas.microsoft.com/office/drawing/2014/main" id="{A6961F3A-94EE-4029-8E26-76B2733A7D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4E04439E-55C4-4BAC-BAEF-5B5DF4326B12}"/>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4065716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2(B): Controlling contents of DSCR by compiler flags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90238" y="1399165"/>
            <a:ext cx="11425988" cy="4682924"/>
          </a:xfrm>
        </p:spPr>
        <p:txBody>
          <a:bodyPr/>
          <a:lstStyle/>
          <a:p>
            <a:pPr lvl="1">
              <a:lnSpc>
                <a:spcPct val="80000"/>
              </a:lnSpc>
              <a:spcBef>
                <a:spcPts val="600"/>
              </a:spcBef>
              <a:spcAft>
                <a:spcPts val="600"/>
              </a:spcAft>
            </a:pPr>
            <a:r>
              <a:rPr lang="en-US" sz="2000" dirty="0"/>
              <a:t>POWER9 has an inbuilt hardware prefetcher that is transparent to the programmer</a:t>
            </a:r>
          </a:p>
          <a:p>
            <a:pPr lvl="1">
              <a:lnSpc>
                <a:spcPct val="80000"/>
              </a:lnSpc>
              <a:spcBef>
                <a:spcPts val="600"/>
              </a:spcBef>
              <a:spcAft>
                <a:spcPts val="600"/>
              </a:spcAft>
            </a:pPr>
            <a:r>
              <a:rPr lang="en-US" sz="2000" dirty="0"/>
              <a:t>If the application accesses regular memory patterns, the hardware prefetcher automatically starts prefetching data </a:t>
            </a:r>
          </a:p>
          <a:p>
            <a:pPr lvl="1">
              <a:lnSpc>
                <a:spcPct val="80000"/>
              </a:lnSpc>
              <a:spcBef>
                <a:spcPts val="600"/>
              </a:spcBef>
              <a:spcAft>
                <a:spcPts val="600"/>
              </a:spcAft>
            </a:pPr>
            <a:r>
              <a:rPr lang="en-US" sz="2000" dirty="0"/>
              <a:t>The contents of DSCR register determine how aggressive or laid back is the hardware prefetcher in its operation</a:t>
            </a:r>
          </a:p>
          <a:p>
            <a:pPr lvl="1">
              <a:lnSpc>
                <a:spcPct val="80000"/>
              </a:lnSpc>
              <a:spcBef>
                <a:spcPts val="600"/>
              </a:spcBef>
              <a:spcAft>
                <a:spcPts val="600"/>
              </a:spcAft>
            </a:pPr>
            <a:r>
              <a:rPr lang="en-US" sz="2000" dirty="0"/>
              <a:t>The contents of the register can be changed on the OS command line using the command ppc64_cpu –</a:t>
            </a:r>
            <a:r>
              <a:rPr lang="en-US" sz="2000" dirty="0" err="1"/>
              <a:t>dscr</a:t>
            </a:r>
            <a:r>
              <a:rPr lang="en-US" sz="2000" dirty="0"/>
              <a:t>=&lt;value&gt; but needs administrator privileges </a:t>
            </a:r>
          </a:p>
          <a:p>
            <a:pPr lvl="1">
              <a:lnSpc>
                <a:spcPct val="80000"/>
              </a:lnSpc>
              <a:spcBef>
                <a:spcPts val="600"/>
              </a:spcBef>
              <a:spcAft>
                <a:spcPts val="600"/>
              </a:spcAft>
            </a:pPr>
            <a:r>
              <a:rPr lang="en-US" sz="2000" dirty="0"/>
              <a:t>Alternatively IBM XL provides a flag –</a:t>
            </a:r>
            <a:r>
              <a:rPr lang="en-US" sz="2000" dirty="0" err="1"/>
              <a:t>qprefetch</a:t>
            </a:r>
            <a:r>
              <a:rPr lang="en-US" sz="2000" dirty="0"/>
              <a:t>=</a:t>
            </a:r>
            <a:r>
              <a:rPr lang="en-US" sz="2000" dirty="0" err="1"/>
              <a:t>dscr</a:t>
            </a:r>
            <a:r>
              <a:rPr lang="en-US" sz="2000" dirty="0"/>
              <a:t>=&lt;value&gt; that sets the DSCR with &lt;value&gt;</a:t>
            </a:r>
          </a:p>
          <a:p>
            <a:pPr lvl="1">
              <a:lnSpc>
                <a:spcPct val="80000"/>
              </a:lnSpc>
              <a:spcBef>
                <a:spcPts val="600"/>
              </a:spcBef>
              <a:spcAft>
                <a:spcPts val="600"/>
              </a:spcAft>
            </a:pPr>
            <a:r>
              <a:rPr lang="en-US" sz="2000" dirty="0"/>
              <a:t>Default value of DSCR=0, DSCR=1 turns off hardware prefetching. DSCR=7 enables prefetching with larger depth with other default settings. And so on. </a:t>
            </a:r>
          </a:p>
          <a:p>
            <a:pPr lvl="1">
              <a:lnSpc>
                <a:spcPct val="80000"/>
              </a:lnSpc>
              <a:spcBef>
                <a:spcPts val="600"/>
              </a:spcBef>
              <a:spcAft>
                <a:spcPts val="600"/>
              </a:spcAft>
            </a:pPr>
            <a:r>
              <a:rPr lang="en-US" sz="2000" dirty="0"/>
              <a:t>Add –</a:t>
            </a:r>
            <a:r>
              <a:rPr lang="en-US" sz="2000" dirty="0" err="1"/>
              <a:t>qprefetch</a:t>
            </a:r>
            <a:r>
              <a:rPr lang="en-US" sz="2000" dirty="0"/>
              <a:t>=</a:t>
            </a:r>
            <a:r>
              <a:rPr lang="en-US" sz="2000" dirty="0" err="1"/>
              <a:t>dscr</a:t>
            </a:r>
            <a:r>
              <a:rPr lang="en-US" sz="2000" dirty="0"/>
              <a:t>=1 to CFLAGS and compile the application</a:t>
            </a:r>
          </a:p>
          <a:p>
            <a:pPr lvl="1">
              <a:lnSpc>
                <a:spcPct val="80000"/>
              </a:lnSpc>
              <a:spcBef>
                <a:spcPts val="600"/>
              </a:spcBef>
              <a:spcAft>
                <a:spcPts val="600"/>
              </a:spcAft>
            </a:pPr>
            <a:r>
              <a:rPr lang="en-US" sz="2000" dirty="0"/>
              <a:t>For this purpose we have defined the target poisson2d_dscr in the </a:t>
            </a:r>
            <a:r>
              <a:rPr lang="en-US" sz="2000" dirty="0" err="1"/>
              <a:t>Makefile</a:t>
            </a:r>
            <a:r>
              <a:rPr lang="en-US" sz="2000" dirty="0"/>
              <a:t> </a:t>
            </a:r>
          </a:p>
          <a:p>
            <a:pPr lvl="1">
              <a:lnSpc>
                <a:spcPct val="80000"/>
              </a:lnSpc>
              <a:spcBef>
                <a:spcPts val="600"/>
              </a:spcBef>
              <a:spcAft>
                <a:spcPts val="600"/>
              </a:spcAft>
            </a:pPr>
            <a:r>
              <a:rPr lang="en-US" sz="2000" dirty="0"/>
              <a:t>Compare performance of the default binary with binary compiled with –</a:t>
            </a:r>
            <a:r>
              <a:rPr lang="en-US" sz="2000" dirty="0" err="1"/>
              <a:t>qprefetch</a:t>
            </a:r>
            <a:r>
              <a:rPr lang="en-US" sz="2000" dirty="0"/>
              <a:t>=</a:t>
            </a:r>
            <a:r>
              <a:rPr lang="en-US" sz="2000" dirty="0" err="1"/>
              <a:t>dscr</a:t>
            </a:r>
            <a:r>
              <a:rPr lang="en-US" sz="2000" dirty="0"/>
              <a:t>=1</a:t>
            </a:r>
          </a:p>
          <a:p>
            <a:pPr lvl="1">
              <a:lnSpc>
                <a:spcPct val="80000"/>
              </a:lnSpc>
              <a:spcBef>
                <a:spcPts val="600"/>
              </a:spcBef>
              <a:spcAft>
                <a:spcPts val="600"/>
              </a:spcAft>
            </a:pPr>
            <a:r>
              <a:rPr lang="en-US" sz="2000" dirty="0"/>
              <a:t>Does Hardware prefetching help the Jacobi application ? </a:t>
            </a:r>
          </a:p>
          <a:p>
            <a:pPr lvl="1">
              <a:lnSpc>
                <a:spcPct val="80000"/>
              </a:lnSpc>
              <a:spcBef>
                <a:spcPts val="600"/>
              </a:spcBef>
              <a:spcAft>
                <a:spcPts val="600"/>
              </a:spcAft>
            </a:pPr>
            <a:endParaRPr lang="en-US" sz="2000" dirty="0"/>
          </a:p>
          <a:p>
            <a:pPr marL="0" lvl="1" indent="0">
              <a:lnSpc>
                <a:spcPct val="80000"/>
              </a:lnSpc>
              <a:spcBef>
                <a:spcPts val="600"/>
              </a:spcBef>
              <a:spcAft>
                <a:spcPts val="600"/>
              </a:spcAft>
              <a:buNone/>
            </a:pPr>
            <a:endParaRPr lang="en-US" sz="2000" dirty="0"/>
          </a:p>
        </p:txBody>
      </p:sp>
      <p:pic>
        <p:nvPicPr>
          <p:cNvPr id="11" name="Picture 10">
            <a:extLst>
              <a:ext uri="{FF2B5EF4-FFF2-40B4-BE49-F238E27FC236}">
                <a16:creationId xmlns:a16="http://schemas.microsoft.com/office/drawing/2014/main" id="{A6961F3A-94EE-4029-8E26-76B2733A7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4E04439E-55C4-4BAC-BAEF-5B5DF4326B12}"/>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2564567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8</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3(A) : OpenMP parallelization and Binding Threads to Cores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28715" y="1399165"/>
            <a:ext cx="11425988" cy="4682924"/>
          </a:xfrm>
        </p:spPr>
        <p:txBody>
          <a:bodyPr/>
          <a:lstStyle/>
          <a:p>
            <a:pPr lvl="1">
              <a:lnSpc>
                <a:spcPct val="80000"/>
              </a:lnSpc>
              <a:spcBef>
                <a:spcPts val="600"/>
              </a:spcBef>
              <a:spcAft>
                <a:spcPts val="600"/>
              </a:spcAft>
            </a:pPr>
            <a:r>
              <a:rPr lang="en-US" sz="1800" dirty="0"/>
              <a:t>This hands-on exercise illustrates performance tuning with OpenMP parallelization and it consists of two aspects.  </a:t>
            </a:r>
          </a:p>
          <a:p>
            <a:pPr marL="516462" lvl="1" indent="-285750">
              <a:buFont typeface="Arial" panose="020B0604020202020204" pitchFamily="34" charset="0"/>
              <a:buChar char="•"/>
            </a:pPr>
            <a:r>
              <a:rPr lang="en-US" sz="1534" dirty="0"/>
              <a:t>First we need to parallelize the application using compiler flags. The hands on exercise will show you how to do it for GCC and IBM XL compilers. </a:t>
            </a:r>
          </a:p>
          <a:p>
            <a:pPr marL="516462" lvl="1" indent="-285750">
              <a:buFont typeface="Arial" panose="020B0604020202020204" pitchFamily="34" charset="0"/>
              <a:buChar char="•"/>
            </a:pPr>
            <a:r>
              <a:rPr lang="en-US" sz="1534" dirty="0"/>
              <a:t>Second we need to decide the best binding and run the application </a:t>
            </a:r>
          </a:p>
          <a:p>
            <a:pPr marL="285750" indent="-285750">
              <a:buFont typeface="Arial" panose="020B0604020202020204" pitchFamily="34" charset="0"/>
              <a:buChar char="•"/>
            </a:pPr>
            <a:r>
              <a:rPr lang="en-US" sz="1800" dirty="0"/>
              <a:t>The </a:t>
            </a:r>
            <a:r>
              <a:rPr lang="en-US" sz="1800" dirty="0" err="1"/>
              <a:t>poisson</a:t>
            </a:r>
            <a:r>
              <a:rPr lang="en-US" sz="1800" dirty="0"/>
              <a:t> application is modified to execute two sets of loops that are identical copies of each other- The main loop is parallelized with </a:t>
            </a:r>
            <a:r>
              <a:rPr lang="en-US" sz="1800" dirty="0" err="1"/>
              <a:t>openMP</a:t>
            </a:r>
            <a:r>
              <a:rPr lang="en-US" sz="1800" dirty="0"/>
              <a:t> pragmas. The reference loop is not parallelized. The application computes the speedup in execution between the main and the reference loops. </a:t>
            </a:r>
          </a:p>
        </p:txBody>
      </p:sp>
      <p:pic>
        <p:nvPicPr>
          <p:cNvPr id="11" name="Picture 10">
            <a:extLst>
              <a:ext uri="{FF2B5EF4-FFF2-40B4-BE49-F238E27FC236}">
                <a16:creationId xmlns:a16="http://schemas.microsoft.com/office/drawing/2014/main" id="{725BE6D8-E7A3-4CF7-BCE1-611382B250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763DFAE6-DD46-4591-A93A-4F6F40F786E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793432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BEBACCA-2854-4B9E-A145-0A5E73E1E42E}"/>
              </a:ext>
            </a:extLst>
          </p:cNvPr>
          <p:cNvSpPr/>
          <p:nvPr/>
        </p:nvSpPr>
        <p:spPr>
          <a:xfrm>
            <a:off x="0" y="-34901"/>
            <a:ext cx="12101763" cy="671951"/>
          </a:xfrm>
          <a:prstGeom prst="rect">
            <a:avLst/>
          </a:prstGeom>
          <a:solidFill>
            <a:schemeClr val="tx1"/>
          </a:solidFill>
        </p:spPr>
        <p:txBody>
          <a:bodyPr wrap="square" lIns="0" tIns="0" rIns="0" bIns="0" rtlCol="0" anchor="ctr">
            <a:noAutofit/>
          </a:bodyPr>
          <a:lstStyle/>
          <a:p>
            <a:pPr algn="ctr"/>
            <a:endParaRPr lang="en-US" sz="1600" dirty="0">
              <a:solidFill>
                <a:srgbClr val="FFFFFF"/>
              </a:solidFill>
              <a:latin typeface="Arial"/>
              <a:cs typeface="Arial"/>
            </a:endParaRPr>
          </a:p>
        </p:txBody>
      </p:sp>
      <p:sp>
        <p:nvSpPr>
          <p:cNvPr id="2" name="Slide Number Placeholder 1">
            <a:extLst>
              <a:ext uri="{FF2B5EF4-FFF2-40B4-BE49-F238E27FC236}">
                <a16:creationId xmlns:a16="http://schemas.microsoft.com/office/drawing/2014/main" id="{B38BC3FD-94A1-4C53-A60E-F9ECFB58FDC6}"/>
              </a:ext>
            </a:extLst>
          </p:cNvPr>
          <p:cNvSpPr>
            <a:spLocks noGrp="1"/>
          </p:cNvSpPr>
          <p:nvPr>
            <p:ph type="sldNum" sz="quarter" idx="10"/>
          </p:nvPr>
        </p:nvSpPr>
        <p:spPr/>
        <p:txBody>
          <a:bodyPr/>
          <a:lstStyle/>
          <a:p>
            <a:fld id="{D0BE6F14-FF48-0F4F-A8AA-2E3F25371E4A}" type="slidenum">
              <a:rPr lang="en-US" smtClean="0"/>
              <a:pPr/>
              <a:t>9</a:t>
            </a:fld>
            <a:endParaRPr lang="en-US"/>
          </a:p>
        </p:txBody>
      </p:sp>
      <p:sp>
        <p:nvSpPr>
          <p:cNvPr id="9" name="Text Placeholder 8">
            <a:extLst>
              <a:ext uri="{FF2B5EF4-FFF2-40B4-BE49-F238E27FC236}">
                <a16:creationId xmlns:a16="http://schemas.microsoft.com/office/drawing/2014/main" id="{B28C3037-4CD1-408C-931D-62B41A68ABFF}"/>
              </a:ext>
            </a:extLst>
          </p:cNvPr>
          <p:cNvSpPr>
            <a:spLocks noGrp="1"/>
          </p:cNvSpPr>
          <p:nvPr>
            <p:ph type="body" sz="quarter" idx="13"/>
          </p:nvPr>
        </p:nvSpPr>
        <p:spPr>
          <a:xfrm>
            <a:off x="90237" y="11920"/>
            <a:ext cx="11425989" cy="428435"/>
          </a:xfrm>
        </p:spPr>
        <p:txBody>
          <a:bodyPr/>
          <a:lstStyle/>
          <a:p>
            <a:r>
              <a:rPr lang="en-US" sz="3600" dirty="0">
                <a:solidFill>
                  <a:schemeClr val="accent2"/>
                </a:solidFill>
                <a:latin typeface="+mj-lt"/>
              </a:rPr>
              <a:t>Task 3(A) : OpenMP parallelization and Binding Threads to Cores</a:t>
            </a:r>
          </a:p>
        </p:txBody>
      </p:sp>
      <p:sp>
        <p:nvSpPr>
          <p:cNvPr id="10" name="Text Placeholder 9">
            <a:extLst>
              <a:ext uri="{FF2B5EF4-FFF2-40B4-BE49-F238E27FC236}">
                <a16:creationId xmlns:a16="http://schemas.microsoft.com/office/drawing/2014/main" id="{988624A9-9CFF-4431-99DC-6567CC9CA336}"/>
              </a:ext>
            </a:extLst>
          </p:cNvPr>
          <p:cNvSpPr>
            <a:spLocks noGrp="1"/>
          </p:cNvSpPr>
          <p:nvPr>
            <p:ph type="body" sz="quarter" idx="14"/>
          </p:nvPr>
        </p:nvSpPr>
        <p:spPr>
          <a:xfrm>
            <a:off x="228715" y="1399165"/>
            <a:ext cx="11425988" cy="4682924"/>
          </a:xfrm>
        </p:spPr>
        <p:txBody>
          <a:bodyPr/>
          <a:lstStyle/>
          <a:p>
            <a:pPr marL="285750" indent="-285750">
              <a:buFont typeface="Arial" panose="020B0604020202020204" pitchFamily="34" charset="0"/>
              <a:buChar char="•"/>
            </a:pPr>
            <a:r>
              <a:rPr lang="en-US" sz="2000" u="sng" dirty="0"/>
              <a:t>Part 1: Parallelize the application </a:t>
            </a:r>
          </a:p>
          <a:p>
            <a:pPr marL="285750" indent="-285750">
              <a:buFont typeface="Arial" panose="020B0604020202020204" pitchFamily="34" charset="0"/>
              <a:buChar char="•"/>
            </a:pPr>
            <a:r>
              <a:rPr lang="en-US" sz="2000" dirty="0"/>
              <a:t>Identify loops whose iterations are independent of each other </a:t>
            </a:r>
          </a:p>
          <a:p>
            <a:pPr marL="285750" indent="-285750">
              <a:buFont typeface="Arial" panose="020B0604020202020204" pitchFamily="34" charset="0"/>
              <a:buChar char="•"/>
            </a:pPr>
            <a:r>
              <a:rPr lang="en-US" sz="2000" dirty="0"/>
              <a:t>Look for TODOs in poisson2d.c for placing  #pragma </a:t>
            </a:r>
            <a:r>
              <a:rPr lang="en-US" sz="2000" dirty="0" err="1"/>
              <a:t>omp</a:t>
            </a:r>
            <a:r>
              <a:rPr lang="en-US" sz="2000" dirty="0"/>
              <a:t> parallel before any  such loop such as </a:t>
            </a:r>
          </a:p>
          <a:p>
            <a:r>
              <a:rPr lang="en-US" sz="2000" dirty="0"/>
              <a:t> #pragma  </a:t>
            </a:r>
            <a:r>
              <a:rPr lang="en-US" sz="2000" dirty="0" err="1"/>
              <a:t>omp</a:t>
            </a:r>
            <a:r>
              <a:rPr lang="en-US" sz="2000" dirty="0"/>
              <a:t> parallel  for</a:t>
            </a:r>
          </a:p>
          <a:p>
            <a:r>
              <a:rPr lang="en-US" sz="2000" dirty="0"/>
              <a:t>    for (int </a:t>
            </a:r>
            <a:r>
              <a:rPr lang="en-US" sz="2000" dirty="0" err="1"/>
              <a:t>iy</a:t>
            </a:r>
            <a:r>
              <a:rPr lang="en-US" sz="2000" dirty="0"/>
              <a:t> = 1; </a:t>
            </a:r>
            <a:r>
              <a:rPr lang="en-US" sz="2000" dirty="0" err="1"/>
              <a:t>iy</a:t>
            </a:r>
            <a:r>
              <a:rPr lang="en-US" sz="2000" dirty="0"/>
              <a:t> &lt; ny-1; </a:t>
            </a:r>
            <a:r>
              <a:rPr lang="en-US" sz="2000" dirty="0" err="1"/>
              <a:t>iy</a:t>
            </a:r>
            <a:r>
              <a:rPr lang="en-US" sz="2000" dirty="0"/>
              <a:t>++) { …. }</a:t>
            </a:r>
          </a:p>
          <a:p>
            <a:pPr marL="342900" indent="-342900">
              <a:buFont typeface="Arial" panose="020B0604020202020204" pitchFamily="34" charset="0"/>
              <a:buChar char="•"/>
            </a:pPr>
            <a:r>
              <a:rPr lang="en-US" sz="2000" dirty="0"/>
              <a:t>Look for TODOs to place appropriate compiler option to generate parallel binary</a:t>
            </a:r>
          </a:p>
          <a:p>
            <a:pPr marL="285750" indent="-285750">
              <a:buFont typeface="Arial" panose="020B0604020202020204" pitchFamily="34" charset="0"/>
              <a:buChar char="•"/>
            </a:pPr>
            <a:r>
              <a:rPr lang="en-US" sz="2000" dirty="0"/>
              <a:t>Compile the application with GCC or XL using make CC=</a:t>
            </a:r>
            <a:r>
              <a:rPr lang="en-US" sz="2000" dirty="0" err="1"/>
              <a:t>gcc</a:t>
            </a:r>
            <a:r>
              <a:rPr lang="en-US" sz="2000" dirty="0"/>
              <a:t> or make CC=</a:t>
            </a:r>
            <a:r>
              <a:rPr lang="en-US" sz="2000" dirty="0" err="1"/>
              <a:t>xlc_r</a:t>
            </a:r>
            <a:r>
              <a:rPr lang="en-US" sz="2000" dirty="0"/>
              <a:t> to generate the parallel binary</a:t>
            </a:r>
          </a:p>
          <a:p>
            <a:pPr marL="285750" indent="-285750">
              <a:buFont typeface="Arial" panose="020B0604020202020204" pitchFamily="34" charset="0"/>
              <a:buChar char="•"/>
            </a:pPr>
            <a:r>
              <a:rPr lang="en-US" sz="2000" dirty="0"/>
              <a:t>Run the parallel binary with OMP_NUM_THREADS=1, 2,4,8,10,20,40 </a:t>
            </a:r>
            <a:r>
              <a:rPr lang="en-US" sz="2000" dirty="0" err="1"/>
              <a:t>etc</a:t>
            </a:r>
            <a:r>
              <a:rPr lang="en-US" sz="2000" dirty="0"/>
              <a:t> and compare speedup with reference loop</a:t>
            </a:r>
          </a:p>
          <a:p>
            <a:pPr marL="285750" indent="-285750">
              <a:buFont typeface="Arial" panose="020B0604020202020204" pitchFamily="34" charset="0"/>
              <a:buChar char="•"/>
            </a:pPr>
            <a:endParaRPr lang="en-US" sz="2000" dirty="0"/>
          </a:p>
          <a:p>
            <a:endParaRPr lang="en-IN" sz="2000" dirty="0"/>
          </a:p>
        </p:txBody>
      </p:sp>
      <p:pic>
        <p:nvPicPr>
          <p:cNvPr id="11" name="Picture 10">
            <a:extLst>
              <a:ext uri="{FF2B5EF4-FFF2-40B4-BE49-F238E27FC236}">
                <a16:creationId xmlns:a16="http://schemas.microsoft.com/office/drawing/2014/main" id="{725BE6D8-E7A3-4CF7-BCE1-611382B250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37" y="6590189"/>
            <a:ext cx="366064" cy="182880"/>
          </a:xfrm>
          <a:prstGeom prst="rect">
            <a:avLst/>
          </a:prstGeom>
        </p:spPr>
      </p:pic>
      <p:sp>
        <p:nvSpPr>
          <p:cNvPr id="12" name="TextBox 11">
            <a:extLst>
              <a:ext uri="{FF2B5EF4-FFF2-40B4-BE49-F238E27FC236}">
                <a16:creationId xmlns:a16="http://schemas.microsoft.com/office/drawing/2014/main" id="{763DFAE6-DD46-4591-A93A-4F6F40F786E6}"/>
              </a:ext>
            </a:extLst>
          </p:cNvPr>
          <p:cNvSpPr txBox="1"/>
          <p:nvPr/>
        </p:nvSpPr>
        <p:spPr>
          <a:xfrm>
            <a:off x="10283957" y="6589411"/>
            <a:ext cx="4174958" cy="238527"/>
          </a:xfrm>
          <a:prstGeom prst="rect">
            <a:avLst/>
          </a:prstGeom>
          <a:noFill/>
        </p:spPr>
        <p:txBody>
          <a:bodyPr wrap="square" rtlCol="0">
            <a:spAutoFit/>
          </a:bodyPr>
          <a:lstStyle/>
          <a:p>
            <a:r>
              <a:rPr lang="en-US" sz="950" i="1" dirty="0">
                <a:solidFill>
                  <a:schemeClr val="bg2"/>
                </a:solidFill>
              </a:rPr>
              <a:t>Supercomputing 2019, Denver</a:t>
            </a:r>
          </a:p>
        </p:txBody>
      </p:sp>
    </p:spTree>
    <p:extLst>
      <p:ext uri="{BB962C8B-B14F-4D97-AF65-F5344CB8AC3E}">
        <p14:creationId xmlns:p14="http://schemas.microsoft.com/office/powerpoint/2010/main" val="817654320"/>
      </p:ext>
    </p:extLst>
  </p:cSld>
  <p:clrMapOvr>
    <a:masterClrMapping/>
  </p:clrMapOvr>
</p:sld>
</file>

<file path=ppt/theme/theme1.xml><?xml version="1.0" encoding="utf-8"?>
<a:theme xmlns:a="http://schemas.openxmlformats.org/drawingml/2006/main" name="dk_blu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CDB04EB1-3FFC-8B46-9F2A-9F8BD4916272}"/>
    </a:ext>
  </a:extLst>
</a:theme>
</file>

<file path=ppt/theme/theme2.xml><?xml version="1.0" encoding="utf-8"?>
<a:theme xmlns:a="http://schemas.openxmlformats.org/drawingml/2006/main" name="blk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E5FF99E4-7613-2148-9BD5-6B3FE3BF5E07}"/>
    </a:ext>
  </a:extLst>
</a:theme>
</file>

<file path=ppt/theme/theme3.xml><?xml version="1.0" encoding="utf-8"?>
<a:theme xmlns:a="http://schemas.openxmlformats.org/drawingml/2006/main" name="gry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ln w="6350">
          <a:solidFill>
            <a:schemeClr val="tx2">
              <a:lumMod val="50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11460F2A-992A-764D-B223-FD43495BF193}"/>
    </a:ext>
  </a:extLst>
</a:theme>
</file>

<file path=ppt/theme/theme4.xml><?xml version="1.0" encoding="utf-8"?>
<a:theme xmlns:a="http://schemas.openxmlformats.org/drawingml/2006/main" name="wht_background_2017">
  <a:themeElements>
    <a:clrScheme name="IBM Master Presentation 20170523 1">
      <a:dk1>
        <a:srgbClr val="000000"/>
      </a:dk1>
      <a:lt1>
        <a:srgbClr val="000E5E"/>
      </a:lt1>
      <a:dk2>
        <a:srgbClr val="EAEAEA"/>
      </a:dk2>
      <a:lt2>
        <a:srgbClr val="FFFFFF"/>
      </a:lt2>
      <a:accent1>
        <a:srgbClr val="69A6FF"/>
      </a:accent1>
      <a:accent2>
        <a:srgbClr val="0064FF"/>
      </a:accent2>
      <a:accent3>
        <a:srgbClr val="003BC9"/>
      </a:accent3>
      <a:accent4>
        <a:srgbClr val="1FB3CF"/>
      </a:accent4>
      <a:accent5>
        <a:srgbClr val="6E177D"/>
      </a:accent5>
      <a:accent6>
        <a:srgbClr val="DB2663"/>
      </a:accent6>
      <a:hlink>
        <a:srgbClr val="0064FF"/>
      </a:hlink>
      <a:folHlink>
        <a:srgbClr val="E0E0E0"/>
      </a:folHlink>
    </a:clrScheme>
    <a:fontScheme name="IBM Master PPT Template">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a:noAutofit/>
      </a:bodyPr>
      <a:lstStyle>
        <a:defPPr>
          <a:defRPr sz="1200" dirty="0" err="1">
            <a:solidFill>
              <a:srgbClr val="FFFFFF"/>
            </a:solidFill>
            <a:latin typeface="Arial"/>
            <a:cs typeface="Aria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44DE2F4B-08AC-AC4A-AAE8-57C12A9CC606}" vid="{E6ECCAB0-32AA-144C-BEF0-D8EAD6E4CA04}"/>
    </a:ext>
  </a:extLst>
</a:theme>
</file>

<file path=ppt/theme/theme5.xml><?xml version="1.0" encoding="utf-8"?>
<a:theme xmlns:a="http://schemas.openxmlformats.org/drawingml/2006/main" name="IBM BxD 2018 black background">
  <a:themeElements>
    <a:clrScheme name="IBM BxD palette 2018">
      <a:dk1>
        <a:srgbClr val="FFFFFF"/>
      </a:dk1>
      <a:lt1>
        <a:srgbClr val="000000"/>
      </a:lt1>
      <a:dk2>
        <a:srgbClr val="565656"/>
      </a:dk2>
      <a:lt2>
        <a:srgbClr val="F3F3F3"/>
      </a:lt2>
      <a:accent1>
        <a:srgbClr val="767676"/>
      </a:accent1>
      <a:accent2>
        <a:srgbClr val="0F6FFF"/>
      </a:accent2>
      <a:accent3>
        <a:srgbClr val="D7306D"/>
      </a:accent3>
      <a:accent4>
        <a:srgbClr val="924CFC"/>
      </a:accent4>
      <a:accent5>
        <a:srgbClr val="008381"/>
      </a:accent5>
      <a:accent6>
        <a:srgbClr val="6E757C"/>
      </a:accent6>
      <a:hlink>
        <a:srgbClr val="0F6FFF"/>
      </a:hlink>
      <a:folHlink>
        <a:srgbClr val="6EA6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HelvNeue Light for IBM"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6"/>
    </a:custClr>
    <a:custClr name="Magenta 90">
      <a:srgbClr val="4F0027"/>
    </a:custClr>
    <a:custClr name="Magenta 80">
      <a:srgbClr val="760A3A"/>
    </a:custClr>
    <a:custClr name="Magenta 70">
      <a:srgbClr val="A11950"/>
    </a:custClr>
    <a:custClr name="Magenta 60">
      <a:srgbClr val="D7306D"/>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21260"/>
    </a:custClr>
    <a:custClr name="Purple 80">
      <a:srgbClr val="4F2196"/>
    </a:custClr>
    <a:custClr name="Purple 70">
      <a:srgbClr val="6E32C9"/>
    </a:custClr>
    <a:custClr name="Purple 60">
      <a:srgbClr val="924CFC"/>
    </a:custClr>
    <a:custClr name="Purple 50">
      <a:srgbClr val="A970FF"/>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51B75"/>
    </a:custClr>
    <a:custClr name="Blue 80">
      <a:srgbClr val="0530AD"/>
    </a:custClr>
    <a:custClr name="Blue 70">
      <a:srgbClr val="054ADA"/>
    </a:custClr>
    <a:custClr name="Blue 60">
      <a:srgbClr val="0F6FFF"/>
    </a:custClr>
    <a:custClr name="Blue 50">
      <a:srgbClr val="418CFF"/>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2B30"/>
    </a:custClr>
    <a:custClr name="Teal 80">
      <a:srgbClr val="004548"/>
    </a:custClr>
    <a:custClr name="Teal 70">
      <a:srgbClr val="006161"/>
    </a:custClr>
    <a:custClr name="Teal 60">
      <a:srgbClr val="008381"/>
    </a:custClr>
    <a:custClr name="Teal 50">
      <a:srgbClr val="009E9A"/>
    </a:custClr>
    <a:custClr name="Teal 40">
      <a:srgbClr val="00BAB6"/>
    </a:custClr>
    <a:custClr name="Teal 30">
      <a:srgbClr val="20D5D2"/>
    </a:custClr>
    <a:custClr name="Teal 20">
      <a:srgbClr val="87EDED"/>
    </a:custClr>
    <a:custClr name="Teal 10">
      <a:srgbClr val="DBFBFB"/>
    </a:custClr>
    <a:custClr name="Gray 100">
      <a:srgbClr val="171717"/>
    </a:custClr>
    <a:custClr name="Gray 90">
      <a:srgbClr val="252525"/>
    </a:custClr>
    <a:custClr name="Gray 80">
      <a:srgbClr val="3D3D3D"/>
    </a:custClr>
    <a:custClr name="Gray 70">
      <a:srgbClr val="565656"/>
    </a:custClr>
    <a:custClr name="Gray 60">
      <a:srgbClr val="767676"/>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1124_V01_Plex.pptx" id="{80B8559C-7CF0-5B40-975D-B007EC7BCB16}" vid="{15B3B518-7CF1-234E-B76B-F16347DE476D}"/>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LaunchRecap Version 2</Template>
  <TotalTime>25923</TotalTime>
  <Words>3146</Words>
  <Application>Microsoft Office PowerPoint</Application>
  <PresentationFormat>Widescreen</PresentationFormat>
  <Paragraphs>286</Paragraphs>
  <Slides>16</Slides>
  <Notes>2</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16</vt:i4>
      </vt:variant>
    </vt:vector>
  </HeadingPairs>
  <TitlesOfParts>
    <vt:vector size="28" baseType="lpstr">
      <vt:lpstr>.AppleSystemUIFont</vt:lpstr>
      <vt:lpstr>Arial</vt:lpstr>
      <vt:lpstr>Arial Unicode MS</vt:lpstr>
      <vt:lpstr>Calibri</vt:lpstr>
      <vt:lpstr>HelvNeue Light for IBM</vt:lpstr>
      <vt:lpstr>IBM Plex Sans</vt:lpstr>
      <vt:lpstr>Wingdings</vt:lpstr>
      <vt:lpstr>dk_blu_background_2017</vt:lpstr>
      <vt:lpstr>blk_background_2017</vt:lpstr>
      <vt:lpstr>gry_background_2017</vt:lpstr>
      <vt:lpstr>wht_background_2017</vt:lpstr>
      <vt:lpstr>IBM BxD 2018 black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Power9 ZZ Launch</dc:title>
  <dc:creator>Terry Myers</dc:creator>
  <cp:lastModifiedBy>Archana Ravindar</cp:lastModifiedBy>
  <cp:revision>735</cp:revision>
  <dcterms:created xsi:type="dcterms:W3CDTF">2018-01-03T21:12:28Z</dcterms:created>
  <dcterms:modified xsi:type="dcterms:W3CDTF">2019-11-18T22:05:26Z</dcterms:modified>
</cp:coreProperties>
</file>